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3"/>
  </p:notesMasterIdLst>
  <p:handoutMasterIdLst>
    <p:handoutMasterId r:id="rId24"/>
  </p:handoutMasterIdLst>
  <p:sldIdLst>
    <p:sldId id="256" r:id="rId2"/>
    <p:sldId id="261" r:id="rId3"/>
    <p:sldId id="258" r:id="rId4"/>
    <p:sldId id="270" r:id="rId5"/>
    <p:sldId id="262" r:id="rId6"/>
    <p:sldId id="263" r:id="rId7"/>
    <p:sldId id="264" r:id="rId8"/>
    <p:sldId id="265" r:id="rId9"/>
    <p:sldId id="266" r:id="rId10"/>
    <p:sldId id="267" r:id="rId11"/>
    <p:sldId id="268" r:id="rId12"/>
    <p:sldId id="269" r:id="rId13"/>
    <p:sldId id="279" r:id="rId14"/>
    <p:sldId id="271" r:id="rId15"/>
    <p:sldId id="278" r:id="rId16"/>
    <p:sldId id="272" r:id="rId17"/>
    <p:sldId id="273" r:id="rId18"/>
    <p:sldId id="274" r:id="rId19"/>
    <p:sldId id="275" r:id="rId20"/>
    <p:sldId id="276" r:id="rId21"/>
    <p:sldId id="260" r:id="rId22"/>
  </p:sldIdLst>
  <p:sldSz cx="12192000" cy="6858000"/>
  <p:notesSz cx="6858000" cy="9144000"/>
  <p:defaultTextStyle>
    <a:defPPr rtl="0">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varScale="1">
        <p:scale>
          <a:sx n="72" d="100"/>
          <a:sy n="72" d="100"/>
        </p:scale>
        <p:origin x="855" y="3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1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1" loCatId="icon" qsTypeId="urn:microsoft.com/office/officeart/2005/8/quickstyle/simple1" qsCatId="simple" csTypeId="urn:microsoft.com/office/officeart/2005/8/colors/accent1_2" csCatId="accent1" phldr="1"/>
      <dgm:spPr/>
    </dgm:pt>
    <dgm:pt modelId="{701D68F5-42F8-47BC-8FED-84C50F595DF0}">
      <dgm:prSet phldrT="[Text]"/>
      <dgm:spPr/>
      <dgm:t>
        <a:bodyPr/>
        <a:lstStyle/>
        <a:p>
          <a:pPr>
            <a:lnSpc>
              <a:spcPct val="100000"/>
            </a:lnSpc>
          </a:pPr>
          <a:r>
            <a:rPr lang="nl-NL" noProof="0"/>
            <a:t>Planning</a:t>
          </a:r>
        </a:p>
      </dgm:t>
    </dgm:pt>
    <dgm:pt modelId="{9617668C-C38C-4017-8DDF-37855B15D110}" type="parTrans" cxnId="{C4BA385D-31ED-40EF-A5D6-98DFBA64E71A}">
      <dgm:prSet/>
      <dgm:spPr/>
      <dgm:t>
        <a:bodyPr/>
        <a:lstStyle/>
        <a:p>
          <a:pPr rtl="0"/>
          <a:endParaRPr lang="nl-NL" noProof="0"/>
        </a:p>
      </dgm:t>
    </dgm:pt>
    <dgm:pt modelId="{0C95B389-AC0C-4055-9AA3-38815EFC8B0A}" type="sibTrans" cxnId="{C4BA385D-31ED-40EF-A5D6-98DFBA64E71A}">
      <dgm:prSet/>
      <dgm:spPr/>
      <dgm:t>
        <a:bodyPr/>
        <a:lstStyle/>
        <a:p>
          <a:pPr rtl="0"/>
          <a:endParaRPr lang="nl-NL" noProof="0"/>
        </a:p>
      </dgm:t>
    </dgm:pt>
    <dgm:pt modelId="{91A66877-AC1C-46D9-BF2C-6024B638DEA9}">
      <dgm:prSet phldrT="[Text]"/>
      <dgm:spPr/>
      <dgm:t>
        <a:bodyPr/>
        <a:lstStyle/>
        <a:p>
          <a:pPr>
            <a:lnSpc>
              <a:spcPct val="100000"/>
            </a:lnSpc>
          </a:pPr>
          <a:r>
            <a:rPr lang="nl-NL" noProof="0"/>
            <a:t>Ontwerp</a:t>
          </a:r>
        </a:p>
      </dgm:t>
    </dgm:pt>
    <dgm:pt modelId="{913FED05-DF41-48A7-B1F8-81937A468EF9}" type="parTrans" cxnId="{7F0DAB6F-9257-4F2D-B31A-3418F73F6952}">
      <dgm:prSet/>
      <dgm:spPr/>
      <dgm:t>
        <a:bodyPr/>
        <a:lstStyle/>
        <a:p>
          <a:pPr rtl="0"/>
          <a:endParaRPr lang="nl-NL" noProof="0"/>
        </a:p>
      </dgm:t>
    </dgm:pt>
    <dgm:pt modelId="{BFCE4A28-C381-46FF-935A-B11534EF7D87}" type="sibTrans" cxnId="{7F0DAB6F-9257-4F2D-B31A-3418F73F6952}">
      <dgm:prSet/>
      <dgm:spPr/>
      <dgm:t>
        <a:bodyPr/>
        <a:lstStyle/>
        <a:p>
          <a:pPr rtl="0"/>
          <a:endParaRPr lang="nl-NL" noProof="0"/>
        </a:p>
      </dgm:t>
    </dgm:pt>
    <dgm:pt modelId="{76CC3289-2662-43F0-A3C6-BA04A135F08C}">
      <dgm:prSet phldrT="[Text]"/>
      <dgm:spPr/>
      <dgm:t>
        <a:bodyPr/>
        <a:lstStyle/>
        <a:p>
          <a:pPr>
            <a:lnSpc>
              <a:spcPct val="100000"/>
            </a:lnSpc>
          </a:pPr>
          <a:r>
            <a:rPr lang="nl-NL" noProof="0"/>
            <a:t>Realisatie</a:t>
          </a:r>
        </a:p>
      </dgm:t>
    </dgm:pt>
    <dgm:pt modelId="{D46DB4DA-1442-4ECE-89FE-BBB1E3489E3D}" type="parTrans" cxnId="{0400886E-8A1A-44C2-95A7-DB0EF4911494}">
      <dgm:prSet/>
      <dgm:spPr/>
      <dgm:t>
        <a:bodyPr/>
        <a:lstStyle/>
        <a:p>
          <a:pPr rtl="0"/>
          <a:endParaRPr lang="nl-NL" noProof="0"/>
        </a:p>
      </dgm:t>
    </dgm:pt>
    <dgm:pt modelId="{FA28C9D6-476E-43CD-BA23-D6D990FD78D0}" type="sibTrans" cxnId="{0400886E-8A1A-44C2-95A7-DB0EF4911494}">
      <dgm:prSet/>
      <dgm:spPr/>
      <dgm:t>
        <a:bodyPr/>
        <a:lstStyle/>
        <a:p>
          <a:pPr rtl="0"/>
          <a:endParaRPr lang="nl-NL" noProof="0"/>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ily Calendar"/>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sel"/>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1"/>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1"/>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1"/>
    <dgm:cxn modelId="{6E31C6AB-C9E6-448F-A8CC-566A63619D4D}" type="presOf" srcId="{76CC3289-2662-43F0-A3C6-BA04A135F08C}" destId="{133097FC-B1F8-4953-B0AB-E8E73D968D1C}" srcOrd="0" destOrd="0" presId="urn:microsoft.com/office/officeart/2018/2/layout/IconLabelList#1"/>
    <dgm:cxn modelId="{2AD6E781-3ED2-484E-B438-73386D2C583D}" type="presParOf" srcId="{8994D886-A75F-411A-A9D7-D31991FF12BD}" destId="{E1DBA6D5-BD14-4CD2-A0CC-80F867FEFA81}" srcOrd="0" destOrd="0" presId="urn:microsoft.com/office/officeart/2018/2/layout/IconLabelList#1"/>
    <dgm:cxn modelId="{10B2B212-528C-471D-ABD0-D66ED992B833}" type="presParOf" srcId="{E1DBA6D5-BD14-4CD2-A0CC-80F867FEFA81}" destId="{19A8DC21-3E65-409D-AD53-DA51BB9198A0}" srcOrd="0" destOrd="0" presId="urn:microsoft.com/office/officeart/2018/2/layout/IconLabelList#1"/>
    <dgm:cxn modelId="{2A8FB3D0-F98B-4F5A-BACA-4315E38776FB}" type="presParOf" srcId="{E1DBA6D5-BD14-4CD2-A0CC-80F867FEFA81}" destId="{B9F90A48-FF94-4C94-A587-0190406F6FD3}" srcOrd="1" destOrd="0" presId="urn:microsoft.com/office/officeart/2018/2/layout/IconLabelList#1"/>
    <dgm:cxn modelId="{95FEF629-9884-451C-89B4-41B897ABE3D6}" type="presParOf" srcId="{E1DBA6D5-BD14-4CD2-A0CC-80F867FEFA81}" destId="{A99B5DD6-89E9-4537-B415-4205CEB9323A}" srcOrd="2" destOrd="0" presId="urn:microsoft.com/office/officeart/2018/2/layout/IconLabelList#1"/>
    <dgm:cxn modelId="{0FE6827F-DE80-4F8A-8E9D-7F88C0F7EF29}" type="presParOf" srcId="{8994D886-A75F-411A-A9D7-D31991FF12BD}" destId="{8B391436-B9B0-45BD-A57F-792D6376D868}" srcOrd="1" destOrd="0" presId="urn:microsoft.com/office/officeart/2018/2/layout/IconLabelList#1"/>
    <dgm:cxn modelId="{4857BE3A-D518-473D-AC79-7B9BF18B9824}" type="presParOf" srcId="{8994D886-A75F-411A-A9D7-D31991FF12BD}" destId="{95872155-C45D-46D3-874C-D838089A06F8}" srcOrd="2" destOrd="0" presId="urn:microsoft.com/office/officeart/2018/2/layout/IconLabelList#1"/>
    <dgm:cxn modelId="{B4B325C4-81F2-4B3E-8CBF-4532B0BFA343}" type="presParOf" srcId="{95872155-C45D-46D3-874C-D838089A06F8}" destId="{CE9DF0E8-B0DE-4E1E-9FF4-6006AD8428DB}" srcOrd="0" destOrd="0" presId="urn:microsoft.com/office/officeart/2018/2/layout/IconLabelList#1"/>
    <dgm:cxn modelId="{0AE6D335-6E55-47E1-BAD8-0368620AB8F6}" type="presParOf" srcId="{95872155-C45D-46D3-874C-D838089A06F8}" destId="{AA0423A1-55B2-45E9-BFE7-3FBE5BDA65ED}" srcOrd="1" destOrd="0" presId="urn:microsoft.com/office/officeart/2018/2/layout/IconLabelList#1"/>
    <dgm:cxn modelId="{AFEE8CCD-97FE-4EFA-A584-DF6AFDAD2B20}" type="presParOf" srcId="{95872155-C45D-46D3-874C-D838089A06F8}" destId="{55120873-6F5C-4053-8EAD-6287A7F1097E}" srcOrd="2" destOrd="0" presId="urn:microsoft.com/office/officeart/2018/2/layout/IconLabelList#1"/>
    <dgm:cxn modelId="{26649F18-C204-4047-8300-905486AB3755}" type="presParOf" srcId="{8994D886-A75F-411A-A9D7-D31991FF12BD}" destId="{F679C986-30E4-4F0A-A3A6-CAE528BFED76}" srcOrd="3" destOrd="0" presId="urn:microsoft.com/office/officeart/2018/2/layout/IconLabelList#1"/>
    <dgm:cxn modelId="{898D629F-DA37-435F-A0B2-0617605D711A}" type="presParOf" srcId="{8994D886-A75F-411A-A9D7-D31991FF12BD}" destId="{2EC2FDE3-8908-45C7-A3FD-EB370213FE69}" srcOrd="4" destOrd="0" presId="urn:microsoft.com/office/officeart/2018/2/layout/IconLabelList#1"/>
    <dgm:cxn modelId="{2BDADB1C-15B1-4763-9B35-3792147F8F87}" type="presParOf" srcId="{2EC2FDE3-8908-45C7-A3FD-EB370213FE69}" destId="{6DB1FE51-13D0-4A38-AD6E-48D4371A1AF3}" srcOrd="0" destOrd="0" presId="urn:microsoft.com/office/officeart/2018/2/layout/IconLabelList#1"/>
    <dgm:cxn modelId="{F692F1E6-C6EC-4391-8432-EB6C34194240}" type="presParOf" srcId="{2EC2FDE3-8908-45C7-A3FD-EB370213FE69}" destId="{0928538A-05CC-4A79-BD5D-92F985D1EEE5}" srcOrd="1" destOrd="0" presId="urn:microsoft.com/office/officeart/2018/2/layout/IconLabelList#1"/>
    <dgm:cxn modelId="{0E6AF6C4-A4E5-4234-9E16-F9F2334264CD}" type="presParOf" srcId="{2EC2FDE3-8908-45C7-A3FD-EB370213FE69}" destId="{133097FC-B1F8-4953-B0AB-E8E73D968D1C}" srcOrd="2" destOrd="0" presId="urn:microsoft.com/office/officeart/2018/2/layout/IconLabel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DBF1D90-58D2-4B5F-99A0-B399EE4D271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3501D7B-83F7-4BDF-BF4D-16C137583022}">
      <dgm:prSet/>
      <dgm:spPr/>
      <dgm:t>
        <a:bodyPr/>
        <a:lstStyle/>
        <a:p>
          <a:r>
            <a:rPr lang="nl-NL" dirty="0"/>
            <a:t>Als magazijnmedewerker ook de leveranciers bekijken</a:t>
          </a:r>
          <a:endParaRPr lang="en-US" dirty="0"/>
        </a:p>
      </dgm:t>
    </dgm:pt>
    <dgm:pt modelId="{CCF0A650-9130-4BE9-BC51-91A505795850}" type="parTrans" cxnId="{854A05F7-53EB-4204-A00F-07A51B0C55F2}">
      <dgm:prSet/>
      <dgm:spPr/>
      <dgm:t>
        <a:bodyPr/>
        <a:lstStyle/>
        <a:p>
          <a:endParaRPr lang="en-US"/>
        </a:p>
      </dgm:t>
    </dgm:pt>
    <dgm:pt modelId="{B14DED87-CE2F-4777-8EC6-07E06DBAFC5A}" type="sibTrans" cxnId="{854A05F7-53EB-4204-A00F-07A51B0C55F2}">
      <dgm:prSet/>
      <dgm:spPr/>
      <dgm:t>
        <a:bodyPr/>
        <a:lstStyle/>
        <a:p>
          <a:endParaRPr lang="en-US"/>
        </a:p>
      </dgm:t>
    </dgm:pt>
    <dgm:pt modelId="{3DEF868E-AC67-4526-974C-F5E93A24AA2C}">
      <dgm:prSet/>
      <dgm:spPr/>
      <dgm:t>
        <a:bodyPr/>
        <a:lstStyle/>
        <a:p>
          <a:r>
            <a:rPr lang="nl-NL" dirty="0"/>
            <a:t>Vanuit de gegevens van een product ook de naam en EAN code wijzigen</a:t>
          </a:r>
          <a:endParaRPr lang="en-US" dirty="0"/>
        </a:p>
      </dgm:t>
    </dgm:pt>
    <dgm:pt modelId="{0C1BAFBC-DCFB-4DFC-A409-E6937AB4D0C5}" type="parTrans" cxnId="{DC77A71E-E9C0-462A-947D-C999D0A75FD9}">
      <dgm:prSet/>
      <dgm:spPr/>
      <dgm:t>
        <a:bodyPr/>
        <a:lstStyle/>
        <a:p>
          <a:endParaRPr lang="en-US"/>
        </a:p>
      </dgm:t>
    </dgm:pt>
    <dgm:pt modelId="{16E23517-E8F6-494A-B71B-B9EEA17DD574}" type="sibTrans" cxnId="{DC77A71E-E9C0-462A-947D-C999D0A75FD9}">
      <dgm:prSet/>
      <dgm:spPr/>
      <dgm:t>
        <a:bodyPr/>
        <a:lstStyle/>
        <a:p>
          <a:endParaRPr lang="en-US"/>
        </a:p>
      </dgm:t>
    </dgm:pt>
    <dgm:pt modelId="{8A5BB652-6FC9-40E5-AACB-398827803685}">
      <dgm:prSet/>
      <dgm:spPr/>
      <dgm:t>
        <a:bodyPr/>
        <a:lstStyle/>
        <a:p>
          <a:r>
            <a:rPr lang="nl-NL" dirty="0"/>
            <a:t>Producten kunnen zoeken op basis van functionaliteit</a:t>
          </a:r>
          <a:endParaRPr lang="en-US" dirty="0"/>
        </a:p>
      </dgm:t>
    </dgm:pt>
    <dgm:pt modelId="{35AB5BEC-2517-4800-A504-85F855280761}" type="parTrans" cxnId="{96E1A8D8-8EBD-42C7-A45C-A493FDD5A376}">
      <dgm:prSet/>
      <dgm:spPr/>
      <dgm:t>
        <a:bodyPr/>
        <a:lstStyle/>
        <a:p>
          <a:endParaRPr lang="en-US"/>
        </a:p>
      </dgm:t>
    </dgm:pt>
    <dgm:pt modelId="{640AB58D-A1A5-426E-8521-3ABF2B3D2081}" type="sibTrans" cxnId="{96E1A8D8-8EBD-42C7-A45C-A493FDD5A376}">
      <dgm:prSet/>
      <dgm:spPr/>
      <dgm:t>
        <a:bodyPr/>
        <a:lstStyle/>
        <a:p>
          <a:endParaRPr lang="en-US"/>
        </a:p>
      </dgm:t>
    </dgm:pt>
    <dgm:pt modelId="{114D88AA-D72C-4C4F-865E-ED0F764D8386}" type="pres">
      <dgm:prSet presAssocID="{FDBF1D90-58D2-4B5F-99A0-B399EE4D2716}" presName="root" presStyleCnt="0">
        <dgm:presLayoutVars>
          <dgm:dir/>
          <dgm:resizeHandles val="exact"/>
        </dgm:presLayoutVars>
      </dgm:prSet>
      <dgm:spPr/>
    </dgm:pt>
    <dgm:pt modelId="{94FE8B5E-61B3-4DA3-A3CB-159A02A4890A}" type="pres">
      <dgm:prSet presAssocID="{B3501D7B-83F7-4BDF-BF4D-16C137583022}" presName="compNode" presStyleCnt="0"/>
      <dgm:spPr/>
    </dgm:pt>
    <dgm:pt modelId="{8A8B64C9-10D2-45AE-8A84-7CD2109219D7}" type="pres">
      <dgm:prSet presAssocID="{B3501D7B-83F7-4BDF-BF4D-16C137583022}" presName="bgRect" presStyleLbl="bgShp" presStyleIdx="0" presStyleCnt="3"/>
      <dgm:spPr/>
    </dgm:pt>
    <dgm:pt modelId="{4C2D1893-FA31-4126-AF95-995F821C4CCF}" type="pres">
      <dgm:prSet presAssocID="{B3501D7B-83F7-4BDF-BF4D-16C1375830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bruiker"/>
        </a:ext>
      </dgm:extLst>
    </dgm:pt>
    <dgm:pt modelId="{DADD1A28-B237-4D58-9BEE-7B0CDDFFA664}" type="pres">
      <dgm:prSet presAssocID="{B3501D7B-83F7-4BDF-BF4D-16C137583022}" presName="spaceRect" presStyleCnt="0"/>
      <dgm:spPr/>
    </dgm:pt>
    <dgm:pt modelId="{CCC57B56-D843-449F-904F-22869E916304}" type="pres">
      <dgm:prSet presAssocID="{B3501D7B-83F7-4BDF-BF4D-16C137583022}" presName="parTx" presStyleLbl="revTx" presStyleIdx="0" presStyleCnt="3">
        <dgm:presLayoutVars>
          <dgm:chMax val="0"/>
          <dgm:chPref val="0"/>
        </dgm:presLayoutVars>
      </dgm:prSet>
      <dgm:spPr/>
    </dgm:pt>
    <dgm:pt modelId="{FBB0E79D-6339-45B0-8589-6F6E90382B9F}" type="pres">
      <dgm:prSet presAssocID="{B14DED87-CE2F-4777-8EC6-07E06DBAFC5A}" presName="sibTrans" presStyleCnt="0"/>
      <dgm:spPr/>
    </dgm:pt>
    <dgm:pt modelId="{910BD83E-2F56-4E1A-8DED-680F847D0916}" type="pres">
      <dgm:prSet presAssocID="{3DEF868E-AC67-4526-974C-F5E93A24AA2C}" presName="compNode" presStyleCnt="0"/>
      <dgm:spPr/>
    </dgm:pt>
    <dgm:pt modelId="{E9867A4A-D64D-4529-B57D-0028C435B217}" type="pres">
      <dgm:prSet presAssocID="{3DEF868E-AC67-4526-974C-F5E93A24AA2C}" presName="bgRect" presStyleLbl="bgShp" presStyleIdx="1" presStyleCnt="3" custLinFactNeighborX="1922" custLinFactNeighborY="1261"/>
      <dgm:spPr/>
    </dgm:pt>
    <dgm:pt modelId="{B40FFBF1-ADDC-496E-B794-141F4486BBB8}" type="pres">
      <dgm:prSet presAssocID="{3DEF868E-AC67-4526-974C-F5E93A24AA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FF696957-564E-4963-BA55-07E0ADA42C57}" type="pres">
      <dgm:prSet presAssocID="{3DEF868E-AC67-4526-974C-F5E93A24AA2C}" presName="spaceRect" presStyleCnt="0"/>
      <dgm:spPr/>
    </dgm:pt>
    <dgm:pt modelId="{3EA5AD5B-53C1-4ADE-8F9D-89258249E14D}" type="pres">
      <dgm:prSet presAssocID="{3DEF868E-AC67-4526-974C-F5E93A24AA2C}" presName="parTx" presStyleLbl="revTx" presStyleIdx="1" presStyleCnt="3">
        <dgm:presLayoutVars>
          <dgm:chMax val="0"/>
          <dgm:chPref val="0"/>
        </dgm:presLayoutVars>
      </dgm:prSet>
      <dgm:spPr/>
    </dgm:pt>
    <dgm:pt modelId="{48F3E4AF-5EB5-4397-AA25-0A011757ECB8}" type="pres">
      <dgm:prSet presAssocID="{16E23517-E8F6-494A-B71B-B9EEA17DD574}" presName="sibTrans" presStyleCnt="0"/>
      <dgm:spPr/>
    </dgm:pt>
    <dgm:pt modelId="{77A0570D-7A63-4C0A-8657-B3CED48C115A}" type="pres">
      <dgm:prSet presAssocID="{8A5BB652-6FC9-40E5-AACB-398827803685}" presName="compNode" presStyleCnt="0"/>
      <dgm:spPr/>
    </dgm:pt>
    <dgm:pt modelId="{93BFFD93-1DC0-44A0-A961-121A3F1397D7}" type="pres">
      <dgm:prSet presAssocID="{8A5BB652-6FC9-40E5-AACB-398827803685}" presName="bgRect" presStyleLbl="bgShp" presStyleIdx="2" presStyleCnt="3"/>
      <dgm:spPr/>
    </dgm:pt>
    <dgm:pt modelId="{39CACD9C-E3CE-40D3-8D3A-EA77CC77B6A9}" type="pres">
      <dgm:prSet presAssocID="{8A5BB652-6FC9-40E5-AACB-39882780368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FF838F7-378A-4CB4-BD38-B229ABFF086D}" type="pres">
      <dgm:prSet presAssocID="{8A5BB652-6FC9-40E5-AACB-398827803685}" presName="spaceRect" presStyleCnt="0"/>
      <dgm:spPr/>
    </dgm:pt>
    <dgm:pt modelId="{C065ED82-D783-4433-B350-8BCFA675BD02}" type="pres">
      <dgm:prSet presAssocID="{8A5BB652-6FC9-40E5-AACB-398827803685}" presName="parTx" presStyleLbl="revTx" presStyleIdx="2" presStyleCnt="3">
        <dgm:presLayoutVars>
          <dgm:chMax val="0"/>
          <dgm:chPref val="0"/>
        </dgm:presLayoutVars>
      </dgm:prSet>
      <dgm:spPr/>
    </dgm:pt>
  </dgm:ptLst>
  <dgm:cxnLst>
    <dgm:cxn modelId="{DC77A71E-E9C0-462A-947D-C999D0A75FD9}" srcId="{FDBF1D90-58D2-4B5F-99A0-B399EE4D2716}" destId="{3DEF868E-AC67-4526-974C-F5E93A24AA2C}" srcOrd="1" destOrd="0" parTransId="{0C1BAFBC-DCFB-4DFC-A409-E6937AB4D0C5}" sibTransId="{16E23517-E8F6-494A-B71B-B9EEA17DD574}"/>
    <dgm:cxn modelId="{BDD9427A-32AB-4003-9AA0-E6598297AF45}" type="presOf" srcId="{3DEF868E-AC67-4526-974C-F5E93A24AA2C}" destId="{3EA5AD5B-53C1-4ADE-8F9D-89258249E14D}" srcOrd="0" destOrd="0" presId="urn:microsoft.com/office/officeart/2018/2/layout/IconVerticalSolidList"/>
    <dgm:cxn modelId="{ADC7B17A-EE5F-4A39-A792-C940A720A59B}" type="presOf" srcId="{FDBF1D90-58D2-4B5F-99A0-B399EE4D2716}" destId="{114D88AA-D72C-4C4F-865E-ED0F764D8386}" srcOrd="0" destOrd="0" presId="urn:microsoft.com/office/officeart/2018/2/layout/IconVerticalSolidList"/>
    <dgm:cxn modelId="{F5046788-98C2-45A8-B8E3-C5342C3EBB92}" type="presOf" srcId="{8A5BB652-6FC9-40E5-AACB-398827803685}" destId="{C065ED82-D783-4433-B350-8BCFA675BD02}" srcOrd="0" destOrd="0" presId="urn:microsoft.com/office/officeart/2018/2/layout/IconVerticalSolidList"/>
    <dgm:cxn modelId="{69D2B2BE-7AD2-4D46-87EA-139D1065A80F}" type="presOf" srcId="{B3501D7B-83F7-4BDF-BF4D-16C137583022}" destId="{CCC57B56-D843-449F-904F-22869E916304}" srcOrd="0" destOrd="0" presId="urn:microsoft.com/office/officeart/2018/2/layout/IconVerticalSolidList"/>
    <dgm:cxn modelId="{96E1A8D8-8EBD-42C7-A45C-A493FDD5A376}" srcId="{FDBF1D90-58D2-4B5F-99A0-B399EE4D2716}" destId="{8A5BB652-6FC9-40E5-AACB-398827803685}" srcOrd="2" destOrd="0" parTransId="{35AB5BEC-2517-4800-A504-85F855280761}" sibTransId="{640AB58D-A1A5-426E-8521-3ABF2B3D2081}"/>
    <dgm:cxn modelId="{854A05F7-53EB-4204-A00F-07A51B0C55F2}" srcId="{FDBF1D90-58D2-4B5F-99A0-B399EE4D2716}" destId="{B3501D7B-83F7-4BDF-BF4D-16C137583022}" srcOrd="0" destOrd="0" parTransId="{CCF0A650-9130-4BE9-BC51-91A505795850}" sibTransId="{B14DED87-CE2F-4777-8EC6-07E06DBAFC5A}"/>
    <dgm:cxn modelId="{3B9DA1F6-F285-4789-AE0E-94A5F6F6AD95}" type="presParOf" srcId="{114D88AA-D72C-4C4F-865E-ED0F764D8386}" destId="{94FE8B5E-61B3-4DA3-A3CB-159A02A4890A}" srcOrd="0" destOrd="0" presId="urn:microsoft.com/office/officeart/2018/2/layout/IconVerticalSolidList"/>
    <dgm:cxn modelId="{320797F7-1E82-45D6-8031-0A0449A6DAD4}" type="presParOf" srcId="{94FE8B5E-61B3-4DA3-A3CB-159A02A4890A}" destId="{8A8B64C9-10D2-45AE-8A84-7CD2109219D7}" srcOrd="0" destOrd="0" presId="urn:microsoft.com/office/officeart/2018/2/layout/IconVerticalSolidList"/>
    <dgm:cxn modelId="{CC73CD5C-D440-480A-98F5-7291106A7C33}" type="presParOf" srcId="{94FE8B5E-61B3-4DA3-A3CB-159A02A4890A}" destId="{4C2D1893-FA31-4126-AF95-995F821C4CCF}" srcOrd="1" destOrd="0" presId="urn:microsoft.com/office/officeart/2018/2/layout/IconVerticalSolidList"/>
    <dgm:cxn modelId="{B480CFDC-A789-4C0F-8415-043B523B427C}" type="presParOf" srcId="{94FE8B5E-61B3-4DA3-A3CB-159A02A4890A}" destId="{DADD1A28-B237-4D58-9BEE-7B0CDDFFA664}" srcOrd="2" destOrd="0" presId="urn:microsoft.com/office/officeart/2018/2/layout/IconVerticalSolidList"/>
    <dgm:cxn modelId="{45E54D54-98BA-426D-9798-8C311A847DCF}" type="presParOf" srcId="{94FE8B5E-61B3-4DA3-A3CB-159A02A4890A}" destId="{CCC57B56-D843-449F-904F-22869E916304}" srcOrd="3" destOrd="0" presId="urn:microsoft.com/office/officeart/2018/2/layout/IconVerticalSolidList"/>
    <dgm:cxn modelId="{ED3DCD9F-326E-4899-9571-3136E43544B8}" type="presParOf" srcId="{114D88AA-D72C-4C4F-865E-ED0F764D8386}" destId="{FBB0E79D-6339-45B0-8589-6F6E90382B9F}" srcOrd="1" destOrd="0" presId="urn:microsoft.com/office/officeart/2018/2/layout/IconVerticalSolidList"/>
    <dgm:cxn modelId="{5EE66A74-55C5-4262-BE28-EE76568787E9}" type="presParOf" srcId="{114D88AA-D72C-4C4F-865E-ED0F764D8386}" destId="{910BD83E-2F56-4E1A-8DED-680F847D0916}" srcOrd="2" destOrd="0" presId="urn:microsoft.com/office/officeart/2018/2/layout/IconVerticalSolidList"/>
    <dgm:cxn modelId="{5067C38C-4AA3-428B-9A79-92622EEBF946}" type="presParOf" srcId="{910BD83E-2F56-4E1A-8DED-680F847D0916}" destId="{E9867A4A-D64D-4529-B57D-0028C435B217}" srcOrd="0" destOrd="0" presId="urn:microsoft.com/office/officeart/2018/2/layout/IconVerticalSolidList"/>
    <dgm:cxn modelId="{ACD79D2E-EB96-4230-A8D1-89ABA1466168}" type="presParOf" srcId="{910BD83E-2F56-4E1A-8DED-680F847D0916}" destId="{B40FFBF1-ADDC-496E-B794-141F4486BBB8}" srcOrd="1" destOrd="0" presId="urn:microsoft.com/office/officeart/2018/2/layout/IconVerticalSolidList"/>
    <dgm:cxn modelId="{4DE2103C-9B81-4575-9FFC-379C771123C4}" type="presParOf" srcId="{910BD83E-2F56-4E1A-8DED-680F847D0916}" destId="{FF696957-564E-4963-BA55-07E0ADA42C57}" srcOrd="2" destOrd="0" presId="urn:microsoft.com/office/officeart/2018/2/layout/IconVerticalSolidList"/>
    <dgm:cxn modelId="{70C44AFE-8A18-46F4-82EE-863A3C18F91F}" type="presParOf" srcId="{910BD83E-2F56-4E1A-8DED-680F847D0916}" destId="{3EA5AD5B-53C1-4ADE-8F9D-89258249E14D}" srcOrd="3" destOrd="0" presId="urn:microsoft.com/office/officeart/2018/2/layout/IconVerticalSolidList"/>
    <dgm:cxn modelId="{342BF694-5B3D-4100-B320-D48CF1AF3406}" type="presParOf" srcId="{114D88AA-D72C-4C4F-865E-ED0F764D8386}" destId="{48F3E4AF-5EB5-4397-AA25-0A011757ECB8}" srcOrd="3" destOrd="0" presId="urn:microsoft.com/office/officeart/2018/2/layout/IconVerticalSolidList"/>
    <dgm:cxn modelId="{E71A7309-623C-41CE-BCD6-2C2C188F58C1}" type="presParOf" srcId="{114D88AA-D72C-4C4F-865E-ED0F764D8386}" destId="{77A0570D-7A63-4C0A-8657-B3CED48C115A}" srcOrd="4" destOrd="0" presId="urn:microsoft.com/office/officeart/2018/2/layout/IconVerticalSolidList"/>
    <dgm:cxn modelId="{94F7E6CB-7FB5-4F51-A4CD-4C456DEC5351}" type="presParOf" srcId="{77A0570D-7A63-4C0A-8657-B3CED48C115A}" destId="{93BFFD93-1DC0-44A0-A961-121A3F1397D7}" srcOrd="0" destOrd="0" presId="urn:microsoft.com/office/officeart/2018/2/layout/IconVerticalSolidList"/>
    <dgm:cxn modelId="{38B7536B-CDC5-4471-AC5C-3F60E62307EE}" type="presParOf" srcId="{77A0570D-7A63-4C0A-8657-B3CED48C115A}" destId="{39CACD9C-E3CE-40D3-8D3A-EA77CC77B6A9}" srcOrd="1" destOrd="0" presId="urn:microsoft.com/office/officeart/2018/2/layout/IconVerticalSolidList"/>
    <dgm:cxn modelId="{C0613CBE-A191-42AE-ABF9-958268EC9AD1}" type="presParOf" srcId="{77A0570D-7A63-4C0A-8657-B3CED48C115A}" destId="{4FF838F7-378A-4CB4-BD38-B229ABFF086D}" srcOrd="2" destOrd="0" presId="urn:microsoft.com/office/officeart/2018/2/layout/IconVerticalSolidList"/>
    <dgm:cxn modelId="{373C0DD1-6B1A-4C1E-B17C-BC2F42E369C8}" type="presParOf" srcId="{77A0570D-7A63-4C0A-8657-B3CED48C115A}" destId="{C065ED82-D783-4433-B350-8BCFA675BD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1" loCatId="icon" qsTypeId="urn:microsoft.com/office/officeart/2005/8/quickstyle/simple1" qsCatId="simple" csTypeId="urn:microsoft.com/office/officeart/2005/8/colors/accent1_2" csCatId="accent1" phldr="1"/>
      <dgm:spPr/>
    </dgm:pt>
    <dgm:pt modelId="{701D68F5-42F8-47BC-8FED-84C50F595DF0}">
      <dgm:prSet phldrT="[Text]"/>
      <dgm:spPr/>
      <dgm:t>
        <a:bodyPr/>
        <a:lstStyle/>
        <a:p>
          <a:pPr>
            <a:lnSpc>
              <a:spcPct val="100000"/>
            </a:lnSpc>
          </a:pPr>
          <a:r>
            <a:rPr lang="nl-NL" noProof="0"/>
            <a:t>Overleg</a:t>
          </a:r>
        </a:p>
      </dgm:t>
    </dgm:pt>
    <dgm:pt modelId="{9617668C-C38C-4017-8DDF-37855B15D110}" type="parTrans" cxnId="{C4BA385D-31ED-40EF-A5D6-98DFBA64E71A}">
      <dgm:prSet/>
      <dgm:spPr/>
      <dgm:t>
        <a:bodyPr/>
        <a:lstStyle/>
        <a:p>
          <a:pPr rtl="0"/>
          <a:endParaRPr lang="nl-NL" noProof="0"/>
        </a:p>
      </dgm:t>
    </dgm:pt>
    <dgm:pt modelId="{0C95B389-AC0C-4055-9AA3-38815EFC8B0A}" type="sibTrans" cxnId="{C4BA385D-31ED-40EF-A5D6-98DFBA64E71A}">
      <dgm:prSet/>
      <dgm:spPr/>
      <dgm:t>
        <a:bodyPr/>
        <a:lstStyle/>
        <a:p>
          <a:pPr rtl="0"/>
          <a:endParaRPr lang="nl-NL" noProof="0"/>
        </a:p>
      </dgm:t>
    </dgm:pt>
    <dgm:pt modelId="{91A66877-AC1C-46D9-BF2C-6024B638DEA9}">
      <dgm:prSet phldrT="[Text]"/>
      <dgm:spPr/>
      <dgm:t>
        <a:bodyPr/>
        <a:lstStyle/>
        <a:p>
          <a:pPr>
            <a:lnSpc>
              <a:spcPct val="100000"/>
            </a:lnSpc>
          </a:pPr>
          <a:r>
            <a:rPr lang="nl-NL" noProof="0"/>
            <a:t>Presenteren</a:t>
          </a:r>
        </a:p>
      </dgm:t>
    </dgm:pt>
    <dgm:pt modelId="{913FED05-DF41-48A7-B1F8-81937A468EF9}" type="parTrans" cxnId="{7F0DAB6F-9257-4F2D-B31A-3418F73F6952}">
      <dgm:prSet/>
      <dgm:spPr/>
      <dgm:t>
        <a:bodyPr/>
        <a:lstStyle/>
        <a:p>
          <a:pPr rtl="0"/>
          <a:endParaRPr lang="nl-NL" noProof="0"/>
        </a:p>
      </dgm:t>
    </dgm:pt>
    <dgm:pt modelId="{BFCE4A28-C381-46FF-935A-B11534EF7D87}" type="sibTrans" cxnId="{7F0DAB6F-9257-4F2D-B31A-3418F73F6952}">
      <dgm:prSet/>
      <dgm:spPr/>
      <dgm:t>
        <a:bodyPr/>
        <a:lstStyle/>
        <a:p>
          <a:pPr rtl="0"/>
          <a:endParaRPr lang="nl-NL" noProof="0"/>
        </a:p>
      </dgm:t>
    </dgm:pt>
    <dgm:pt modelId="{76CC3289-2662-43F0-A3C6-BA04A135F08C}">
      <dgm:prSet phldrT="[Text]"/>
      <dgm:spPr/>
      <dgm:t>
        <a:bodyPr/>
        <a:lstStyle/>
        <a:p>
          <a:pPr>
            <a:lnSpc>
              <a:spcPct val="100000"/>
            </a:lnSpc>
          </a:pPr>
          <a:r>
            <a:rPr lang="nl-NL" noProof="0"/>
            <a:t>Reflectie</a:t>
          </a:r>
        </a:p>
      </dgm:t>
    </dgm:pt>
    <dgm:pt modelId="{D46DB4DA-1442-4ECE-89FE-BBB1E3489E3D}" type="parTrans" cxnId="{0400886E-8A1A-44C2-95A7-DB0EF4911494}">
      <dgm:prSet/>
      <dgm:spPr/>
      <dgm:t>
        <a:bodyPr/>
        <a:lstStyle/>
        <a:p>
          <a:pPr rtl="0"/>
          <a:endParaRPr lang="nl-NL" noProof="0"/>
        </a:p>
      </dgm:t>
    </dgm:pt>
    <dgm:pt modelId="{FA28C9D6-476E-43CD-BA23-D6D990FD78D0}" type="sibTrans" cxnId="{0400886E-8A1A-44C2-95A7-DB0EF4911494}">
      <dgm:prSet/>
      <dgm:spPr/>
      <dgm:t>
        <a:bodyPr/>
        <a:lstStyle/>
        <a:p>
          <a:pPr rtl="0"/>
          <a:endParaRPr lang="nl-NL" noProof="0"/>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acher"/>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1"/>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1"/>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1"/>
    <dgm:cxn modelId="{6E31C6AB-C9E6-448F-A8CC-566A63619D4D}" type="presOf" srcId="{76CC3289-2662-43F0-A3C6-BA04A135F08C}" destId="{133097FC-B1F8-4953-B0AB-E8E73D968D1C}" srcOrd="0" destOrd="0" presId="urn:microsoft.com/office/officeart/2018/2/layout/IconLabelList#1"/>
    <dgm:cxn modelId="{2AD6E781-3ED2-484E-B438-73386D2C583D}" type="presParOf" srcId="{8994D886-A75F-411A-A9D7-D31991FF12BD}" destId="{E1DBA6D5-BD14-4CD2-A0CC-80F867FEFA81}" srcOrd="0" destOrd="0" presId="urn:microsoft.com/office/officeart/2018/2/layout/IconLabelList#1"/>
    <dgm:cxn modelId="{10B2B212-528C-471D-ABD0-D66ED992B833}" type="presParOf" srcId="{E1DBA6D5-BD14-4CD2-A0CC-80F867FEFA81}" destId="{19A8DC21-3E65-409D-AD53-DA51BB9198A0}" srcOrd="0" destOrd="0" presId="urn:microsoft.com/office/officeart/2018/2/layout/IconLabelList#1"/>
    <dgm:cxn modelId="{2A8FB3D0-F98B-4F5A-BACA-4315E38776FB}" type="presParOf" srcId="{E1DBA6D5-BD14-4CD2-A0CC-80F867FEFA81}" destId="{B9F90A48-FF94-4C94-A587-0190406F6FD3}" srcOrd="1" destOrd="0" presId="urn:microsoft.com/office/officeart/2018/2/layout/IconLabelList#1"/>
    <dgm:cxn modelId="{95FEF629-9884-451C-89B4-41B897ABE3D6}" type="presParOf" srcId="{E1DBA6D5-BD14-4CD2-A0CC-80F867FEFA81}" destId="{A99B5DD6-89E9-4537-B415-4205CEB9323A}" srcOrd="2" destOrd="0" presId="urn:microsoft.com/office/officeart/2018/2/layout/IconLabelList#1"/>
    <dgm:cxn modelId="{0FE6827F-DE80-4F8A-8E9D-7F88C0F7EF29}" type="presParOf" srcId="{8994D886-A75F-411A-A9D7-D31991FF12BD}" destId="{8B391436-B9B0-45BD-A57F-792D6376D868}" srcOrd="1" destOrd="0" presId="urn:microsoft.com/office/officeart/2018/2/layout/IconLabelList#1"/>
    <dgm:cxn modelId="{4857BE3A-D518-473D-AC79-7B9BF18B9824}" type="presParOf" srcId="{8994D886-A75F-411A-A9D7-D31991FF12BD}" destId="{95872155-C45D-46D3-874C-D838089A06F8}" srcOrd="2" destOrd="0" presId="urn:microsoft.com/office/officeart/2018/2/layout/IconLabelList#1"/>
    <dgm:cxn modelId="{B4B325C4-81F2-4B3E-8CBF-4532B0BFA343}" type="presParOf" srcId="{95872155-C45D-46D3-874C-D838089A06F8}" destId="{CE9DF0E8-B0DE-4E1E-9FF4-6006AD8428DB}" srcOrd="0" destOrd="0" presId="urn:microsoft.com/office/officeart/2018/2/layout/IconLabelList#1"/>
    <dgm:cxn modelId="{0AE6D335-6E55-47E1-BAD8-0368620AB8F6}" type="presParOf" srcId="{95872155-C45D-46D3-874C-D838089A06F8}" destId="{AA0423A1-55B2-45E9-BFE7-3FBE5BDA65ED}" srcOrd="1" destOrd="0" presId="urn:microsoft.com/office/officeart/2018/2/layout/IconLabelList#1"/>
    <dgm:cxn modelId="{AFEE8CCD-97FE-4EFA-A584-DF6AFDAD2B20}" type="presParOf" srcId="{95872155-C45D-46D3-874C-D838089A06F8}" destId="{55120873-6F5C-4053-8EAD-6287A7F1097E}" srcOrd="2" destOrd="0" presId="urn:microsoft.com/office/officeart/2018/2/layout/IconLabelList#1"/>
    <dgm:cxn modelId="{26649F18-C204-4047-8300-905486AB3755}" type="presParOf" srcId="{8994D886-A75F-411A-A9D7-D31991FF12BD}" destId="{F679C986-30E4-4F0A-A3A6-CAE528BFED76}" srcOrd="3" destOrd="0" presId="urn:microsoft.com/office/officeart/2018/2/layout/IconLabelList#1"/>
    <dgm:cxn modelId="{898D629F-DA37-435F-A0B2-0617605D711A}" type="presParOf" srcId="{8994D886-A75F-411A-A9D7-D31991FF12BD}" destId="{2EC2FDE3-8908-45C7-A3FD-EB370213FE69}" srcOrd="4" destOrd="0" presId="urn:microsoft.com/office/officeart/2018/2/layout/IconLabelList#1"/>
    <dgm:cxn modelId="{2BDADB1C-15B1-4763-9B35-3792147F8F87}" type="presParOf" srcId="{2EC2FDE3-8908-45C7-A3FD-EB370213FE69}" destId="{6DB1FE51-13D0-4A38-AD6E-48D4371A1AF3}" srcOrd="0" destOrd="0" presId="urn:microsoft.com/office/officeart/2018/2/layout/IconLabelList#1"/>
    <dgm:cxn modelId="{F692F1E6-C6EC-4391-8432-EB6C34194240}" type="presParOf" srcId="{2EC2FDE3-8908-45C7-A3FD-EB370213FE69}" destId="{0928538A-05CC-4A79-BD5D-92F985D1EEE5}" srcOrd="1" destOrd="0" presId="urn:microsoft.com/office/officeart/2018/2/layout/IconLabelList#1"/>
    <dgm:cxn modelId="{0E6AF6C4-A4E5-4234-9E16-F9F2334264CD}" type="presParOf" srcId="{2EC2FDE3-8908-45C7-A3FD-EB370213FE69}" destId="{133097FC-B1F8-4953-B0AB-E8E73D968D1C}" srcOrd="2" destOrd="0" presId="urn:microsoft.com/office/officeart/2018/2/layout/IconLabel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DE8DD75-662F-46B0-ABA7-59CF7ADC8E19}"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CF0C36E0-4639-413B-A7CB-A60AE1BE06E6}">
      <dgm:prSet/>
      <dgm:spPr/>
      <dgm:t>
        <a:bodyPr/>
        <a:lstStyle/>
        <a:p>
          <a:pPr>
            <a:defRPr cap="all"/>
          </a:pPr>
          <a:r>
            <a:rPr lang="nl-NL"/>
            <a:t>Wat ging goed?</a:t>
          </a:r>
          <a:endParaRPr lang="en-US"/>
        </a:p>
      </dgm:t>
    </dgm:pt>
    <dgm:pt modelId="{35EBED40-A6B8-452F-9C50-CAF77F910FC1}" type="parTrans" cxnId="{61FD727C-EDEC-4783-9149-85F5ADD77E82}">
      <dgm:prSet/>
      <dgm:spPr/>
      <dgm:t>
        <a:bodyPr/>
        <a:lstStyle/>
        <a:p>
          <a:endParaRPr lang="en-US"/>
        </a:p>
      </dgm:t>
    </dgm:pt>
    <dgm:pt modelId="{05682A9B-6805-47F8-8DDD-F2A0663C6767}" type="sibTrans" cxnId="{61FD727C-EDEC-4783-9149-85F5ADD77E82}">
      <dgm:prSet/>
      <dgm:spPr/>
      <dgm:t>
        <a:bodyPr/>
        <a:lstStyle/>
        <a:p>
          <a:endParaRPr lang="en-US"/>
        </a:p>
      </dgm:t>
    </dgm:pt>
    <dgm:pt modelId="{860D4006-B980-43E2-8242-148F0E01CE59}">
      <dgm:prSet/>
      <dgm:spPr/>
      <dgm:t>
        <a:bodyPr/>
        <a:lstStyle/>
        <a:p>
          <a:pPr>
            <a:defRPr cap="all"/>
          </a:pPr>
          <a:r>
            <a:rPr lang="nl-NL"/>
            <a:t>Wat kon beter?</a:t>
          </a:r>
          <a:endParaRPr lang="en-US"/>
        </a:p>
      </dgm:t>
    </dgm:pt>
    <dgm:pt modelId="{B76C3663-4F4A-4949-B6AA-9D775F65EEFA}" type="parTrans" cxnId="{16115C04-22FF-461D-8F49-AB23439D8D17}">
      <dgm:prSet/>
      <dgm:spPr/>
      <dgm:t>
        <a:bodyPr/>
        <a:lstStyle/>
        <a:p>
          <a:endParaRPr lang="en-US"/>
        </a:p>
      </dgm:t>
    </dgm:pt>
    <dgm:pt modelId="{BB95BA20-6894-4385-A428-3B28BE71E847}" type="sibTrans" cxnId="{16115C04-22FF-461D-8F49-AB23439D8D17}">
      <dgm:prSet/>
      <dgm:spPr/>
      <dgm:t>
        <a:bodyPr/>
        <a:lstStyle/>
        <a:p>
          <a:endParaRPr lang="en-US"/>
        </a:p>
      </dgm:t>
    </dgm:pt>
    <dgm:pt modelId="{02716C97-97E6-47E7-AB84-065024B57859}">
      <dgm:prSet/>
      <dgm:spPr/>
      <dgm:t>
        <a:bodyPr/>
        <a:lstStyle/>
        <a:p>
          <a:pPr>
            <a:defRPr cap="all"/>
          </a:pPr>
          <a:r>
            <a:rPr lang="nl-NL"/>
            <a:t>Wat zou ik de volgende keer anders doen?</a:t>
          </a:r>
          <a:endParaRPr lang="en-US"/>
        </a:p>
      </dgm:t>
    </dgm:pt>
    <dgm:pt modelId="{7134DFD2-F05B-49D0-9FB8-1FE4F6B33AE3}" type="parTrans" cxnId="{0781272C-CAAE-41AF-AAAF-425A219F53AE}">
      <dgm:prSet/>
      <dgm:spPr/>
      <dgm:t>
        <a:bodyPr/>
        <a:lstStyle/>
        <a:p>
          <a:endParaRPr lang="en-US"/>
        </a:p>
      </dgm:t>
    </dgm:pt>
    <dgm:pt modelId="{A0849D33-2410-4C2E-9CD7-3AB3346EE52C}" type="sibTrans" cxnId="{0781272C-CAAE-41AF-AAAF-425A219F53AE}">
      <dgm:prSet/>
      <dgm:spPr/>
      <dgm:t>
        <a:bodyPr/>
        <a:lstStyle/>
        <a:p>
          <a:endParaRPr lang="en-US"/>
        </a:p>
      </dgm:t>
    </dgm:pt>
    <dgm:pt modelId="{CD6CD67D-70BA-4EA6-8CB5-C1EF04943301}" type="pres">
      <dgm:prSet presAssocID="{6DE8DD75-662F-46B0-ABA7-59CF7ADC8E19}" presName="root" presStyleCnt="0">
        <dgm:presLayoutVars>
          <dgm:dir/>
          <dgm:resizeHandles val="exact"/>
        </dgm:presLayoutVars>
      </dgm:prSet>
      <dgm:spPr/>
    </dgm:pt>
    <dgm:pt modelId="{252C9F91-53C7-4105-850E-3F5A35E344B6}" type="pres">
      <dgm:prSet presAssocID="{CF0C36E0-4639-413B-A7CB-A60AE1BE06E6}" presName="compNode" presStyleCnt="0"/>
      <dgm:spPr/>
    </dgm:pt>
    <dgm:pt modelId="{0D0531D3-EFDB-4AF9-896B-FCA325DDB4DA}" type="pres">
      <dgm:prSet presAssocID="{CF0C36E0-4639-413B-A7CB-A60AE1BE06E6}" presName="iconBgRect" presStyleLbl="bgShp" presStyleIdx="0" presStyleCnt="3"/>
      <dgm:spPr/>
    </dgm:pt>
    <dgm:pt modelId="{4E38C8E7-7007-4922-82E0-BC1981C99009}" type="pres">
      <dgm:prSet presAssocID="{CF0C36E0-4639-413B-A7CB-A60AE1BE06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4B4AA60B-744C-4A26-9AB8-7745AEC8F2A6}" type="pres">
      <dgm:prSet presAssocID="{CF0C36E0-4639-413B-A7CB-A60AE1BE06E6}" presName="spaceRect" presStyleCnt="0"/>
      <dgm:spPr/>
    </dgm:pt>
    <dgm:pt modelId="{EFCCE850-2FEF-46BE-92E4-8C32F359C2FC}" type="pres">
      <dgm:prSet presAssocID="{CF0C36E0-4639-413B-A7CB-A60AE1BE06E6}" presName="textRect" presStyleLbl="revTx" presStyleIdx="0" presStyleCnt="3">
        <dgm:presLayoutVars>
          <dgm:chMax val="1"/>
          <dgm:chPref val="1"/>
        </dgm:presLayoutVars>
      </dgm:prSet>
      <dgm:spPr/>
    </dgm:pt>
    <dgm:pt modelId="{3BE5BE26-D825-4CD4-B99D-FB2BDC022809}" type="pres">
      <dgm:prSet presAssocID="{05682A9B-6805-47F8-8DDD-F2A0663C6767}" presName="sibTrans" presStyleCnt="0"/>
      <dgm:spPr/>
    </dgm:pt>
    <dgm:pt modelId="{8A92A1A3-F89A-4FFF-ADD5-A4621BB1D51B}" type="pres">
      <dgm:prSet presAssocID="{860D4006-B980-43E2-8242-148F0E01CE59}" presName="compNode" presStyleCnt="0"/>
      <dgm:spPr/>
    </dgm:pt>
    <dgm:pt modelId="{76AB849B-CB62-4A9A-BE2C-E07E2602B836}" type="pres">
      <dgm:prSet presAssocID="{860D4006-B980-43E2-8242-148F0E01CE59}" presName="iconBgRect" presStyleLbl="bgShp" presStyleIdx="1" presStyleCnt="3"/>
      <dgm:spPr/>
    </dgm:pt>
    <dgm:pt modelId="{316DE4BA-1820-489A-BB45-124A23875572}" type="pres">
      <dgm:prSet presAssocID="{860D4006-B980-43E2-8242-148F0E01CE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ragen"/>
        </a:ext>
      </dgm:extLst>
    </dgm:pt>
    <dgm:pt modelId="{1A565A1A-5F37-416D-8A99-E7515BBF54E3}" type="pres">
      <dgm:prSet presAssocID="{860D4006-B980-43E2-8242-148F0E01CE59}" presName="spaceRect" presStyleCnt="0"/>
      <dgm:spPr/>
    </dgm:pt>
    <dgm:pt modelId="{A820DAD8-6B36-4CA7-AACE-86BA64C239BF}" type="pres">
      <dgm:prSet presAssocID="{860D4006-B980-43E2-8242-148F0E01CE59}" presName="textRect" presStyleLbl="revTx" presStyleIdx="1" presStyleCnt="3">
        <dgm:presLayoutVars>
          <dgm:chMax val="1"/>
          <dgm:chPref val="1"/>
        </dgm:presLayoutVars>
      </dgm:prSet>
      <dgm:spPr/>
    </dgm:pt>
    <dgm:pt modelId="{8FDB1AF7-57CA-4C1C-B4F9-32BF3F537B71}" type="pres">
      <dgm:prSet presAssocID="{BB95BA20-6894-4385-A428-3B28BE71E847}" presName="sibTrans" presStyleCnt="0"/>
      <dgm:spPr/>
    </dgm:pt>
    <dgm:pt modelId="{0ED39D0D-7C02-4FF5-80DD-078AA4E54488}" type="pres">
      <dgm:prSet presAssocID="{02716C97-97E6-47E7-AB84-065024B57859}" presName="compNode" presStyleCnt="0"/>
      <dgm:spPr/>
    </dgm:pt>
    <dgm:pt modelId="{653E36FC-5057-47F8-B8C8-4CAE32E8602E}" type="pres">
      <dgm:prSet presAssocID="{02716C97-97E6-47E7-AB84-065024B57859}" presName="iconBgRect" presStyleLbl="bgShp" presStyleIdx="2" presStyleCnt="3"/>
      <dgm:spPr/>
    </dgm:pt>
    <dgm:pt modelId="{E5FC2F90-E1B5-441A-8CE5-F0178641D3D3}" type="pres">
      <dgm:prSet presAssocID="{02716C97-97E6-47E7-AB84-065024B578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ought bubble"/>
        </a:ext>
      </dgm:extLst>
    </dgm:pt>
    <dgm:pt modelId="{428E1F0B-F234-4E22-B46C-13E0B69DAFE4}" type="pres">
      <dgm:prSet presAssocID="{02716C97-97E6-47E7-AB84-065024B57859}" presName="spaceRect" presStyleCnt="0"/>
      <dgm:spPr/>
    </dgm:pt>
    <dgm:pt modelId="{146F1762-36F2-47B3-AD93-064FB173D05A}" type="pres">
      <dgm:prSet presAssocID="{02716C97-97E6-47E7-AB84-065024B57859}" presName="textRect" presStyleLbl="revTx" presStyleIdx="2" presStyleCnt="3">
        <dgm:presLayoutVars>
          <dgm:chMax val="1"/>
          <dgm:chPref val="1"/>
        </dgm:presLayoutVars>
      </dgm:prSet>
      <dgm:spPr/>
    </dgm:pt>
  </dgm:ptLst>
  <dgm:cxnLst>
    <dgm:cxn modelId="{16115C04-22FF-461D-8F49-AB23439D8D17}" srcId="{6DE8DD75-662F-46B0-ABA7-59CF7ADC8E19}" destId="{860D4006-B980-43E2-8242-148F0E01CE59}" srcOrd="1" destOrd="0" parTransId="{B76C3663-4F4A-4949-B6AA-9D775F65EEFA}" sibTransId="{BB95BA20-6894-4385-A428-3B28BE71E847}"/>
    <dgm:cxn modelId="{0781272C-CAAE-41AF-AAAF-425A219F53AE}" srcId="{6DE8DD75-662F-46B0-ABA7-59CF7ADC8E19}" destId="{02716C97-97E6-47E7-AB84-065024B57859}" srcOrd="2" destOrd="0" parTransId="{7134DFD2-F05B-49D0-9FB8-1FE4F6B33AE3}" sibTransId="{A0849D33-2410-4C2E-9CD7-3AB3346EE52C}"/>
    <dgm:cxn modelId="{55D89335-FAFB-4AE3-AAE3-5080658FA5B3}" type="presOf" srcId="{6DE8DD75-662F-46B0-ABA7-59CF7ADC8E19}" destId="{CD6CD67D-70BA-4EA6-8CB5-C1EF04943301}" srcOrd="0" destOrd="0" presId="urn:microsoft.com/office/officeart/2018/5/layout/IconCircleLabelList"/>
    <dgm:cxn modelId="{61FD727C-EDEC-4783-9149-85F5ADD77E82}" srcId="{6DE8DD75-662F-46B0-ABA7-59CF7ADC8E19}" destId="{CF0C36E0-4639-413B-A7CB-A60AE1BE06E6}" srcOrd="0" destOrd="0" parTransId="{35EBED40-A6B8-452F-9C50-CAF77F910FC1}" sibTransId="{05682A9B-6805-47F8-8DDD-F2A0663C6767}"/>
    <dgm:cxn modelId="{689D7AE8-3F33-4ACD-AED5-5A7FB3F603F8}" type="presOf" srcId="{CF0C36E0-4639-413B-A7CB-A60AE1BE06E6}" destId="{EFCCE850-2FEF-46BE-92E4-8C32F359C2FC}" srcOrd="0" destOrd="0" presId="urn:microsoft.com/office/officeart/2018/5/layout/IconCircleLabelList"/>
    <dgm:cxn modelId="{C90A24F7-100E-4AB5-9E6D-31B2B3112D1A}" type="presOf" srcId="{02716C97-97E6-47E7-AB84-065024B57859}" destId="{146F1762-36F2-47B3-AD93-064FB173D05A}" srcOrd="0" destOrd="0" presId="urn:microsoft.com/office/officeart/2018/5/layout/IconCircleLabelList"/>
    <dgm:cxn modelId="{94A44EFA-A7FE-4603-A0DA-727B6D1046C9}" type="presOf" srcId="{860D4006-B980-43E2-8242-148F0E01CE59}" destId="{A820DAD8-6B36-4CA7-AACE-86BA64C239BF}" srcOrd="0" destOrd="0" presId="urn:microsoft.com/office/officeart/2018/5/layout/IconCircleLabelList"/>
    <dgm:cxn modelId="{69487072-32BB-4201-9E1A-610CB5D00A14}" type="presParOf" srcId="{CD6CD67D-70BA-4EA6-8CB5-C1EF04943301}" destId="{252C9F91-53C7-4105-850E-3F5A35E344B6}" srcOrd="0" destOrd="0" presId="urn:microsoft.com/office/officeart/2018/5/layout/IconCircleLabelList"/>
    <dgm:cxn modelId="{267187F7-C494-4514-AE31-E1533A9BAD66}" type="presParOf" srcId="{252C9F91-53C7-4105-850E-3F5A35E344B6}" destId="{0D0531D3-EFDB-4AF9-896B-FCA325DDB4DA}" srcOrd="0" destOrd="0" presId="urn:microsoft.com/office/officeart/2018/5/layout/IconCircleLabelList"/>
    <dgm:cxn modelId="{3E5E3AB4-0422-41FF-9926-08613EEB6070}" type="presParOf" srcId="{252C9F91-53C7-4105-850E-3F5A35E344B6}" destId="{4E38C8E7-7007-4922-82E0-BC1981C99009}" srcOrd="1" destOrd="0" presId="urn:microsoft.com/office/officeart/2018/5/layout/IconCircleLabelList"/>
    <dgm:cxn modelId="{D3309EF1-922E-45AD-9FE7-04AA5191B749}" type="presParOf" srcId="{252C9F91-53C7-4105-850E-3F5A35E344B6}" destId="{4B4AA60B-744C-4A26-9AB8-7745AEC8F2A6}" srcOrd="2" destOrd="0" presId="urn:microsoft.com/office/officeart/2018/5/layout/IconCircleLabelList"/>
    <dgm:cxn modelId="{D91FAFEC-CAD7-4EDC-ABF4-5FB5D28FB24D}" type="presParOf" srcId="{252C9F91-53C7-4105-850E-3F5A35E344B6}" destId="{EFCCE850-2FEF-46BE-92E4-8C32F359C2FC}" srcOrd="3" destOrd="0" presId="urn:microsoft.com/office/officeart/2018/5/layout/IconCircleLabelList"/>
    <dgm:cxn modelId="{11FA1CD5-30ED-4262-B323-C09C2A2EA8D2}" type="presParOf" srcId="{CD6CD67D-70BA-4EA6-8CB5-C1EF04943301}" destId="{3BE5BE26-D825-4CD4-B99D-FB2BDC022809}" srcOrd="1" destOrd="0" presId="urn:microsoft.com/office/officeart/2018/5/layout/IconCircleLabelList"/>
    <dgm:cxn modelId="{859ECA32-A81E-4838-B064-4853EC37830F}" type="presParOf" srcId="{CD6CD67D-70BA-4EA6-8CB5-C1EF04943301}" destId="{8A92A1A3-F89A-4FFF-ADD5-A4621BB1D51B}" srcOrd="2" destOrd="0" presId="urn:microsoft.com/office/officeart/2018/5/layout/IconCircleLabelList"/>
    <dgm:cxn modelId="{4D0AA887-2248-44CE-A8D4-7B323995F63C}" type="presParOf" srcId="{8A92A1A3-F89A-4FFF-ADD5-A4621BB1D51B}" destId="{76AB849B-CB62-4A9A-BE2C-E07E2602B836}" srcOrd="0" destOrd="0" presId="urn:microsoft.com/office/officeart/2018/5/layout/IconCircleLabelList"/>
    <dgm:cxn modelId="{D3EEF1DF-9BC3-4194-A67C-204944D7E0A7}" type="presParOf" srcId="{8A92A1A3-F89A-4FFF-ADD5-A4621BB1D51B}" destId="{316DE4BA-1820-489A-BB45-124A23875572}" srcOrd="1" destOrd="0" presId="urn:microsoft.com/office/officeart/2018/5/layout/IconCircleLabelList"/>
    <dgm:cxn modelId="{87B7CEFE-A29D-425D-B7D2-5215FD04534A}" type="presParOf" srcId="{8A92A1A3-F89A-4FFF-ADD5-A4621BB1D51B}" destId="{1A565A1A-5F37-416D-8A99-E7515BBF54E3}" srcOrd="2" destOrd="0" presId="urn:microsoft.com/office/officeart/2018/5/layout/IconCircleLabelList"/>
    <dgm:cxn modelId="{70A08157-ED7B-4728-BF2B-3A3B26299FC0}" type="presParOf" srcId="{8A92A1A3-F89A-4FFF-ADD5-A4621BB1D51B}" destId="{A820DAD8-6B36-4CA7-AACE-86BA64C239BF}" srcOrd="3" destOrd="0" presId="urn:microsoft.com/office/officeart/2018/5/layout/IconCircleLabelList"/>
    <dgm:cxn modelId="{E64C3BE1-FC43-4543-95E6-A02AEDB35EBE}" type="presParOf" srcId="{CD6CD67D-70BA-4EA6-8CB5-C1EF04943301}" destId="{8FDB1AF7-57CA-4C1C-B4F9-32BF3F537B71}" srcOrd="3" destOrd="0" presId="urn:microsoft.com/office/officeart/2018/5/layout/IconCircleLabelList"/>
    <dgm:cxn modelId="{1EF93100-B08E-4324-8944-AD5784327D0A}" type="presParOf" srcId="{CD6CD67D-70BA-4EA6-8CB5-C1EF04943301}" destId="{0ED39D0D-7C02-4FF5-80DD-078AA4E54488}" srcOrd="4" destOrd="0" presId="urn:microsoft.com/office/officeart/2018/5/layout/IconCircleLabelList"/>
    <dgm:cxn modelId="{B7C32E5E-83B2-46CF-8320-1851AA22E23A}" type="presParOf" srcId="{0ED39D0D-7C02-4FF5-80DD-078AA4E54488}" destId="{653E36FC-5057-47F8-B8C8-4CAE32E8602E}" srcOrd="0" destOrd="0" presId="urn:microsoft.com/office/officeart/2018/5/layout/IconCircleLabelList"/>
    <dgm:cxn modelId="{25E46A74-89A5-44C7-9EA9-3B5858A434B9}" type="presParOf" srcId="{0ED39D0D-7C02-4FF5-80DD-078AA4E54488}" destId="{E5FC2F90-E1B5-441A-8CE5-F0178641D3D3}" srcOrd="1" destOrd="0" presId="urn:microsoft.com/office/officeart/2018/5/layout/IconCircleLabelList"/>
    <dgm:cxn modelId="{392322D3-4DCD-416F-A3E1-0013F626F6A5}" type="presParOf" srcId="{0ED39D0D-7C02-4FF5-80DD-078AA4E54488}" destId="{428E1F0B-F234-4E22-B46C-13E0B69DAFE4}" srcOrd="2" destOrd="0" presId="urn:microsoft.com/office/officeart/2018/5/layout/IconCircleLabelList"/>
    <dgm:cxn modelId="{1F0124EB-8B30-4789-B8EA-060CC4C02218}" type="presParOf" srcId="{0ED39D0D-7C02-4FF5-80DD-078AA4E54488}" destId="{146F1762-36F2-47B3-AD93-064FB173D05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941097" y="703865"/>
          <a:ext cx="1450274" cy="145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818"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Planning</a:t>
          </a:r>
        </a:p>
      </dsp:txBody>
      <dsp:txXfrm>
        <a:off x="54818" y="2537339"/>
        <a:ext cx="3222832" cy="720000"/>
      </dsp:txXfrm>
    </dsp:sp>
    <dsp:sp modelId="{CE9DF0E8-B0DE-4E1E-9FF4-6006AD8428DB}">
      <dsp:nvSpPr>
        <dsp:cNvPr id="0" name=""/>
        <dsp:cNvSpPr/>
      </dsp:nvSpPr>
      <dsp:spPr>
        <a:xfrm>
          <a:off x="4727925" y="703865"/>
          <a:ext cx="1450274" cy="145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1646"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Ontwerp</a:t>
          </a:r>
        </a:p>
      </dsp:txBody>
      <dsp:txXfrm>
        <a:off x="3841646" y="2537339"/>
        <a:ext cx="3222832" cy="720000"/>
      </dsp:txXfrm>
    </dsp:sp>
    <dsp:sp modelId="{6DB1FE51-13D0-4A38-AD6E-48D4371A1AF3}">
      <dsp:nvSpPr>
        <dsp:cNvPr id="0" name=""/>
        <dsp:cNvSpPr/>
      </dsp:nvSpPr>
      <dsp:spPr>
        <a:xfrm>
          <a:off x="8514752" y="703865"/>
          <a:ext cx="1450274" cy="145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8474"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Realisatie</a:t>
          </a:r>
        </a:p>
      </dsp:txBody>
      <dsp:txXfrm>
        <a:off x="7628474" y="2537339"/>
        <a:ext cx="32228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B64C9-10D2-45AE-8A84-7CD2109219D7}">
      <dsp:nvSpPr>
        <dsp:cNvPr id="0" name=""/>
        <dsp:cNvSpPr/>
      </dsp:nvSpPr>
      <dsp:spPr>
        <a:xfrm>
          <a:off x="0" y="443"/>
          <a:ext cx="5422900" cy="10379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2D1893-FA31-4126-AF95-995F821C4CCF}">
      <dsp:nvSpPr>
        <dsp:cNvPr id="0" name=""/>
        <dsp:cNvSpPr/>
      </dsp:nvSpPr>
      <dsp:spPr>
        <a:xfrm>
          <a:off x="313986" y="233987"/>
          <a:ext cx="570884" cy="570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CC57B56-D843-449F-904F-22869E916304}">
      <dsp:nvSpPr>
        <dsp:cNvPr id="0" name=""/>
        <dsp:cNvSpPr/>
      </dsp:nvSpPr>
      <dsp:spPr>
        <a:xfrm>
          <a:off x="1198856" y="443"/>
          <a:ext cx="4224043" cy="103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52" tIns="109852" rIns="109852" bIns="109852" numCol="1" spcCol="1270" anchor="ctr" anchorCtr="0">
          <a:noAutofit/>
        </a:bodyPr>
        <a:lstStyle/>
        <a:p>
          <a:pPr marL="0" lvl="0" indent="0" algn="l" defTabSz="933450">
            <a:lnSpc>
              <a:spcPct val="90000"/>
            </a:lnSpc>
            <a:spcBef>
              <a:spcPct val="0"/>
            </a:spcBef>
            <a:spcAft>
              <a:spcPct val="35000"/>
            </a:spcAft>
            <a:buNone/>
          </a:pPr>
          <a:r>
            <a:rPr lang="nl-NL" sz="2100" kern="1200" dirty="0"/>
            <a:t>Als magazijnmedewerker ook de leveranciers bekijken</a:t>
          </a:r>
          <a:endParaRPr lang="en-US" sz="2100" kern="1200" dirty="0"/>
        </a:p>
      </dsp:txBody>
      <dsp:txXfrm>
        <a:off x="1198856" y="443"/>
        <a:ext cx="4224043" cy="1037971"/>
      </dsp:txXfrm>
    </dsp:sp>
    <dsp:sp modelId="{E9867A4A-D64D-4529-B57D-0028C435B217}">
      <dsp:nvSpPr>
        <dsp:cNvPr id="0" name=""/>
        <dsp:cNvSpPr/>
      </dsp:nvSpPr>
      <dsp:spPr>
        <a:xfrm>
          <a:off x="0" y="1310996"/>
          <a:ext cx="5422900" cy="10379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FFBF1-ADDC-496E-B794-141F4486BBB8}">
      <dsp:nvSpPr>
        <dsp:cNvPr id="0" name=""/>
        <dsp:cNvSpPr/>
      </dsp:nvSpPr>
      <dsp:spPr>
        <a:xfrm>
          <a:off x="313986" y="1531451"/>
          <a:ext cx="570884" cy="570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A5AD5B-53C1-4ADE-8F9D-89258249E14D}">
      <dsp:nvSpPr>
        <dsp:cNvPr id="0" name=""/>
        <dsp:cNvSpPr/>
      </dsp:nvSpPr>
      <dsp:spPr>
        <a:xfrm>
          <a:off x="1198856" y="1297907"/>
          <a:ext cx="4224043" cy="103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52" tIns="109852" rIns="109852" bIns="109852" numCol="1" spcCol="1270" anchor="ctr" anchorCtr="0">
          <a:noAutofit/>
        </a:bodyPr>
        <a:lstStyle/>
        <a:p>
          <a:pPr marL="0" lvl="0" indent="0" algn="l" defTabSz="933450">
            <a:lnSpc>
              <a:spcPct val="90000"/>
            </a:lnSpc>
            <a:spcBef>
              <a:spcPct val="0"/>
            </a:spcBef>
            <a:spcAft>
              <a:spcPct val="35000"/>
            </a:spcAft>
            <a:buNone/>
          </a:pPr>
          <a:r>
            <a:rPr lang="nl-NL" sz="2100" kern="1200" dirty="0"/>
            <a:t>Vanuit de gegevens van een product ook de naam en EAN code wijzigen</a:t>
          </a:r>
          <a:endParaRPr lang="en-US" sz="2100" kern="1200" dirty="0"/>
        </a:p>
      </dsp:txBody>
      <dsp:txXfrm>
        <a:off x="1198856" y="1297907"/>
        <a:ext cx="4224043" cy="1037971"/>
      </dsp:txXfrm>
    </dsp:sp>
    <dsp:sp modelId="{93BFFD93-1DC0-44A0-A961-121A3F1397D7}">
      <dsp:nvSpPr>
        <dsp:cNvPr id="0" name=""/>
        <dsp:cNvSpPr/>
      </dsp:nvSpPr>
      <dsp:spPr>
        <a:xfrm>
          <a:off x="0" y="2595372"/>
          <a:ext cx="5422900" cy="10379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CACD9C-E3CE-40D3-8D3A-EA77CC77B6A9}">
      <dsp:nvSpPr>
        <dsp:cNvPr id="0" name=""/>
        <dsp:cNvSpPr/>
      </dsp:nvSpPr>
      <dsp:spPr>
        <a:xfrm>
          <a:off x="313986" y="2828915"/>
          <a:ext cx="570884" cy="570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65ED82-D783-4433-B350-8BCFA675BD02}">
      <dsp:nvSpPr>
        <dsp:cNvPr id="0" name=""/>
        <dsp:cNvSpPr/>
      </dsp:nvSpPr>
      <dsp:spPr>
        <a:xfrm>
          <a:off x="1198856" y="2595372"/>
          <a:ext cx="4224043" cy="103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52" tIns="109852" rIns="109852" bIns="109852" numCol="1" spcCol="1270" anchor="ctr" anchorCtr="0">
          <a:noAutofit/>
        </a:bodyPr>
        <a:lstStyle/>
        <a:p>
          <a:pPr marL="0" lvl="0" indent="0" algn="l" defTabSz="933450">
            <a:lnSpc>
              <a:spcPct val="90000"/>
            </a:lnSpc>
            <a:spcBef>
              <a:spcPct val="0"/>
            </a:spcBef>
            <a:spcAft>
              <a:spcPct val="35000"/>
            </a:spcAft>
            <a:buNone/>
          </a:pPr>
          <a:r>
            <a:rPr lang="nl-NL" sz="2100" kern="1200" dirty="0"/>
            <a:t>Producten kunnen zoeken op basis van functionaliteit</a:t>
          </a:r>
          <a:endParaRPr lang="en-US" sz="2100" kern="1200" dirty="0"/>
        </a:p>
      </dsp:txBody>
      <dsp:txXfrm>
        <a:off x="1198856" y="2595372"/>
        <a:ext cx="4224043" cy="10379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941097" y="703865"/>
          <a:ext cx="1450274" cy="145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818"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Overleg</a:t>
          </a:r>
        </a:p>
      </dsp:txBody>
      <dsp:txXfrm>
        <a:off x="54818" y="2537339"/>
        <a:ext cx="3222832" cy="720000"/>
      </dsp:txXfrm>
    </dsp:sp>
    <dsp:sp modelId="{CE9DF0E8-B0DE-4E1E-9FF4-6006AD8428DB}">
      <dsp:nvSpPr>
        <dsp:cNvPr id="0" name=""/>
        <dsp:cNvSpPr/>
      </dsp:nvSpPr>
      <dsp:spPr>
        <a:xfrm>
          <a:off x="4727925" y="703865"/>
          <a:ext cx="1450274" cy="145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1646"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Presenteren</a:t>
          </a:r>
        </a:p>
      </dsp:txBody>
      <dsp:txXfrm>
        <a:off x="3841646" y="2537339"/>
        <a:ext cx="3222832" cy="720000"/>
      </dsp:txXfrm>
    </dsp:sp>
    <dsp:sp modelId="{6DB1FE51-13D0-4A38-AD6E-48D4371A1AF3}">
      <dsp:nvSpPr>
        <dsp:cNvPr id="0" name=""/>
        <dsp:cNvSpPr/>
      </dsp:nvSpPr>
      <dsp:spPr>
        <a:xfrm>
          <a:off x="8514752" y="703865"/>
          <a:ext cx="1450274" cy="145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8474"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nl-NL" sz="3600" kern="1200" noProof="0"/>
            <a:t>Reflectie</a:t>
          </a:r>
        </a:p>
      </dsp:txBody>
      <dsp:txXfrm>
        <a:off x="7628474" y="2537339"/>
        <a:ext cx="322283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531D3-EFDB-4AF9-896B-FCA325DDB4DA}">
      <dsp:nvSpPr>
        <dsp:cNvPr id="0" name=""/>
        <dsp:cNvSpPr/>
      </dsp:nvSpPr>
      <dsp:spPr>
        <a:xfrm>
          <a:off x="686307" y="174151"/>
          <a:ext cx="1990125" cy="199012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38C8E7-7007-4922-82E0-BC1981C99009}">
      <dsp:nvSpPr>
        <dsp:cNvPr id="0" name=""/>
        <dsp:cNvSpPr/>
      </dsp:nvSpPr>
      <dsp:spPr>
        <a:xfrm>
          <a:off x="1110432" y="598276"/>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CCE850-2FEF-46BE-92E4-8C32F359C2FC}">
      <dsp:nvSpPr>
        <dsp:cNvPr id="0" name=""/>
        <dsp:cNvSpPr/>
      </dsp:nvSpPr>
      <dsp:spPr>
        <a:xfrm>
          <a:off x="50119"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nl-NL" sz="2000" kern="1200"/>
            <a:t>Wat ging goed?</a:t>
          </a:r>
          <a:endParaRPr lang="en-US" sz="2000" kern="1200"/>
        </a:p>
      </dsp:txBody>
      <dsp:txXfrm>
        <a:off x="50119" y="2784151"/>
        <a:ext cx="3262500" cy="720000"/>
      </dsp:txXfrm>
    </dsp:sp>
    <dsp:sp modelId="{76AB849B-CB62-4A9A-BE2C-E07E2602B836}">
      <dsp:nvSpPr>
        <dsp:cNvPr id="0" name=""/>
        <dsp:cNvSpPr/>
      </dsp:nvSpPr>
      <dsp:spPr>
        <a:xfrm>
          <a:off x="4519745" y="174151"/>
          <a:ext cx="1990125" cy="199012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6DE4BA-1820-489A-BB45-124A23875572}">
      <dsp:nvSpPr>
        <dsp:cNvPr id="0" name=""/>
        <dsp:cNvSpPr/>
      </dsp:nvSpPr>
      <dsp:spPr>
        <a:xfrm>
          <a:off x="4943870" y="598276"/>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20DAD8-6B36-4CA7-AACE-86BA64C239BF}">
      <dsp:nvSpPr>
        <dsp:cNvPr id="0" name=""/>
        <dsp:cNvSpPr/>
      </dsp:nvSpPr>
      <dsp:spPr>
        <a:xfrm>
          <a:off x="3883557"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nl-NL" sz="2000" kern="1200"/>
            <a:t>Wat kon beter?</a:t>
          </a:r>
          <a:endParaRPr lang="en-US" sz="2000" kern="1200"/>
        </a:p>
      </dsp:txBody>
      <dsp:txXfrm>
        <a:off x="3883557" y="2784151"/>
        <a:ext cx="3262500" cy="720000"/>
      </dsp:txXfrm>
    </dsp:sp>
    <dsp:sp modelId="{653E36FC-5057-47F8-B8C8-4CAE32E8602E}">
      <dsp:nvSpPr>
        <dsp:cNvPr id="0" name=""/>
        <dsp:cNvSpPr/>
      </dsp:nvSpPr>
      <dsp:spPr>
        <a:xfrm>
          <a:off x="8353182" y="174151"/>
          <a:ext cx="1990125" cy="199012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FC2F90-E1B5-441A-8CE5-F0178641D3D3}">
      <dsp:nvSpPr>
        <dsp:cNvPr id="0" name=""/>
        <dsp:cNvSpPr/>
      </dsp:nvSpPr>
      <dsp:spPr>
        <a:xfrm>
          <a:off x="8777307" y="598276"/>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6F1762-36F2-47B3-AD93-064FB173D05A}">
      <dsp:nvSpPr>
        <dsp:cNvPr id="0" name=""/>
        <dsp:cNvSpPr/>
      </dsp:nvSpPr>
      <dsp:spPr>
        <a:xfrm>
          <a:off x="7716995"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nl-NL" sz="2000" kern="1200"/>
            <a:t>Wat zou ik de volgende keer anders doen?</a:t>
          </a:r>
          <a:endParaRPr lang="en-US" sz="2000" kern="1200"/>
        </a:p>
      </dsp:txBody>
      <dsp:txXfrm>
        <a:off x="7716995" y="2784151"/>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1">
  <dgm:title val="Lijst met pictogramlabels"/>
  <dgm:desc val="Gebruik dit om niet-sequentiële of gegroepeerde gegevenssegmenten weer te geven die vergezeld gaan van gerelateerde visuele elementen. Meest geschikt voor pictogrammen of kleine afbeeldingen met korte bijschriften."/>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1">
  <dgm:title val="Lijst met pictogramlabels"/>
  <dgm:desc val="Gebruik dit om niet-sequentiële of gegroepeerde gegevenssegmenten weer te geven die vergezeld gaan van gerelateerde visuele elementen. Meest geschikt voor pictogrammen of kleine afbeeldingen met korte bijschriften."/>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a:p>
        </p:txBody>
      </p:sp>
      <p:sp>
        <p:nvSpPr>
          <p:cNvPr id="3" name="Tijdelijke aanduiding voor datum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D95C7D2-ABF9-47D5-A466-C024D5C5A4EE}" type="datetime1">
              <a:rPr lang="nl-NL" smtClean="0"/>
              <a:t>10-7-2024</a:t>
            </a:fld>
            <a:endParaRPr lang="nl-NL"/>
          </a:p>
        </p:txBody>
      </p:sp>
      <p:sp>
        <p:nvSpPr>
          <p:cNvPr id="4" name="Tijdelijke aanduiding voor voettekst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a:p>
        </p:txBody>
      </p:sp>
      <p:sp>
        <p:nvSpPr>
          <p:cNvPr id="5" name="Tijdelijke aanduiding voor dianumm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nl-NL" smtClean="0"/>
              <a:t>‹nr.›</a:t>
            </a:fld>
            <a:endParaRPr lang="nl-NL"/>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72C4D06-A9D8-4A2A-8BD7-6476B55DB23D}" type="datetime1">
              <a:rPr lang="nl-NL" noProof="0" smtClean="0"/>
              <a:t>10-7-2024</a:t>
            </a:fld>
            <a:endParaRPr lang="nl-NL" noProof="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nl-NL" noProof="0" smtClean="0"/>
              <a:t>‹nr.›</a:t>
            </a:fld>
            <a:endParaRPr lang="nl-NL"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a:p>
        </p:txBody>
      </p:sp>
      <p:sp>
        <p:nvSpPr>
          <p:cNvPr id="4" name="Tijdelijke aanduiding voor dianummer 3"/>
          <p:cNvSpPr>
            <a:spLocks noGrp="1"/>
          </p:cNvSpPr>
          <p:nvPr>
            <p:ph type="sldNum" sz="quarter" idx="5"/>
          </p:nvPr>
        </p:nvSpPr>
        <p:spPr/>
        <p:txBody>
          <a:bodyPr rtlCol="0"/>
          <a:lstStyle/>
          <a:p>
            <a:pPr rtl="0"/>
            <a:fld id="{C6B3AB32-59DF-41F1-9618-EDFBF5049629}" type="slidenum">
              <a:rPr lang="nl-NL" smtClean="0"/>
              <a:t>1</a:t>
            </a:fld>
            <a:endParaRPr lang="nl-NL"/>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a:p>
        </p:txBody>
      </p:sp>
      <p:sp>
        <p:nvSpPr>
          <p:cNvPr id="4" name="Tijdelijke aanduiding voor dianummer 3"/>
          <p:cNvSpPr>
            <a:spLocks noGrp="1"/>
          </p:cNvSpPr>
          <p:nvPr>
            <p:ph type="sldNum" sz="quarter" idx="5"/>
          </p:nvPr>
        </p:nvSpPr>
        <p:spPr/>
        <p:txBody>
          <a:bodyPr rtlCol="0"/>
          <a:lstStyle/>
          <a:p>
            <a:pPr rtl="0"/>
            <a:fld id="{C6B3AB32-59DF-41F1-9618-EDFBF5049629}" type="slidenum">
              <a:rPr lang="nl-NL" smtClean="0"/>
              <a:t>2</a:t>
            </a:fld>
            <a:endParaRPr lang="nl-NL"/>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C6B3AB32-59DF-41F1-9618-EDFBF5049629}" type="slidenum">
              <a:rPr lang="nl-NL" smtClean="0"/>
              <a:t>3</a:t>
            </a:fld>
            <a:endParaRPr lang="nl-NL"/>
          </a:p>
        </p:txBody>
      </p:sp>
    </p:spTree>
    <p:extLst>
      <p:ext uri="{BB962C8B-B14F-4D97-AF65-F5344CB8AC3E}">
        <p14:creationId xmlns:p14="http://schemas.microsoft.com/office/powerpoint/2010/main" val="533492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C6B3AB32-59DF-41F1-9618-EDFBF5049629}" type="slidenum">
              <a:rPr lang="nl-NL" smtClean="0"/>
              <a:t>5</a:t>
            </a:fld>
            <a:endParaRPr lang="nl-NL"/>
          </a:p>
        </p:txBody>
      </p:sp>
    </p:spTree>
    <p:extLst>
      <p:ext uri="{BB962C8B-B14F-4D97-AF65-F5344CB8AC3E}">
        <p14:creationId xmlns:p14="http://schemas.microsoft.com/office/powerpoint/2010/main" val="3336349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a:p>
        </p:txBody>
      </p:sp>
      <p:sp>
        <p:nvSpPr>
          <p:cNvPr id="4" name="Tijdelijke aanduiding voor dianummer 3"/>
          <p:cNvSpPr>
            <a:spLocks noGrp="1"/>
          </p:cNvSpPr>
          <p:nvPr>
            <p:ph type="sldNum" sz="quarter" idx="5"/>
          </p:nvPr>
        </p:nvSpPr>
        <p:spPr/>
        <p:txBody>
          <a:bodyPr rtlCol="0"/>
          <a:lstStyle/>
          <a:p>
            <a:pPr rtl="0"/>
            <a:fld id="{C6B3AB32-59DF-41F1-9618-EDFBF5049629}" type="slidenum">
              <a:rPr lang="nl-NL" smtClean="0"/>
              <a:t>16</a:t>
            </a:fld>
            <a:endParaRPr lang="nl-NL"/>
          </a:p>
        </p:txBody>
      </p:sp>
    </p:spTree>
    <p:extLst>
      <p:ext uri="{BB962C8B-B14F-4D97-AF65-F5344CB8AC3E}">
        <p14:creationId xmlns:p14="http://schemas.microsoft.com/office/powerpoint/2010/main" val="3619492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a:p>
        </p:txBody>
      </p:sp>
      <p:sp>
        <p:nvSpPr>
          <p:cNvPr id="4" name="Tijdelijke aanduiding voor dianummer 3"/>
          <p:cNvSpPr>
            <a:spLocks noGrp="1"/>
          </p:cNvSpPr>
          <p:nvPr>
            <p:ph type="sldNum" sz="quarter" idx="5"/>
          </p:nvPr>
        </p:nvSpPr>
        <p:spPr/>
        <p:txBody>
          <a:bodyPr rtlCol="0"/>
          <a:lstStyle/>
          <a:p>
            <a:pPr rtl="0"/>
            <a:fld id="{C6B3AB32-59DF-41F1-9618-EDFBF5049629}" type="slidenum">
              <a:rPr lang="nl-NL" smtClean="0"/>
              <a:t>21</a:t>
            </a:fld>
            <a:endParaRPr lang="nl-NL"/>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7" name="Rechthoek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ctrTitle" hasCustomPrompt="1"/>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nl-NL" noProof="0"/>
              <a:t>Klik om de titelstijl van het model te bewerken</a:t>
            </a:r>
          </a:p>
        </p:txBody>
      </p:sp>
      <p:sp>
        <p:nvSpPr>
          <p:cNvPr id="3" name="Subtitel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nl-NL" noProof="0"/>
              <a:t>Klik om de subtitelstijl van het model te bewerken</a:t>
            </a:r>
          </a:p>
        </p:txBody>
      </p:sp>
      <p:sp>
        <p:nvSpPr>
          <p:cNvPr id="4" name="Tijdelijke aanduiding voor datum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85987116-4901-4649-9594-EB5BB5B891FF}" type="datetime1">
              <a:rPr lang="nl-NL" noProof="0" smtClean="0"/>
              <a:t>10-7-2024</a:t>
            </a:fld>
            <a:endParaRPr lang="nl-NL" noProof="0"/>
          </a:p>
        </p:txBody>
      </p:sp>
      <p:sp>
        <p:nvSpPr>
          <p:cNvPr id="5" name="Tijdelijke aanduiding voor voettekst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nl-NL" noProof="0"/>
          </a:p>
        </p:txBody>
      </p:sp>
      <p:sp>
        <p:nvSpPr>
          <p:cNvPr id="6" name="Tijdelijke aanduiding voor dianummer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8" name="Rechthoek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el 1"/>
          <p:cNvSpPr>
            <a:spLocks noGrp="1"/>
          </p:cNvSpPr>
          <p:nvPr>
            <p:ph type="title" hasCustomPrompt="1"/>
          </p:nvPr>
        </p:nvSpPr>
        <p:spPr>
          <a:xfrm>
            <a:off x="581192" y="702156"/>
            <a:ext cx="11029616" cy="1013800"/>
          </a:xfrm>
        </p:spPr>
        <p:txBody>
          <a:bodyPr rtlCol="0"/>
          <a:lstStyle/>
          <a:p>
            <a:pPr rtl="0"/>
            <a:r>
              <a:rPr lang="nl-NL" noProof="0"/>
              <a:t>Klik om de titelstijl van het model te bewerken</a:t>
            </a:r>
          </a:p>
        </p:txBody>
      </p:sp>
      <p:sp>
        <p:nvSpPr>
          <p:cNvPr id="3" name="Tijdelijke aanduiding voor verticale tekst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datum 3"/>
          <p:cNvSpPr>
            <a:spLocks noGrp="1"/>
          </p:cNvSpPr>
          <p:nvPr>
            <p:ph type="dt" sz="half" idx="10"/>
          </p:nvPr>
        </p:nvSpPr>
        <p:spPr/>
        <p:txBody>
          <a:bodyPr rtlCol="0"/>
          <a:lstStyle/>
          <a:p>
            <a:pPr rtl="0"/>
            <a:fld id="{A514DF9E-4CDC-43FA-9E45-80ADD6219AE2}" type="datetime1">
              <a:rPr lang="nl-NL" noProof="0" smtClean="0"/>
              <a:t>10-7-2024</a:t>
            </a:fld>
            <a:endParaRPr lang="nl-NL" noProof="0"/>
          </a:p>
        </p:txBody>
      </p:sp>
      <p:sp>
        <p:nvSpPr>
          <p:cNvPr id="5" name="Tijdelijke aanduiding voor voettekst 4"/>
          <p:cNvSpPr>
            <a:spLocks noGrp="1"/>
          </p:cNvSpPr>
          <p:nvPr>
            <p:ph type="ftr" sz="quarter" idx="11"/>
          </p:nvPr>
        </p:nvSpPr>
        <p:spPr/>
        <p:txBody>
          <a:bodyPr rtlCol="0"/>
          <a:lstStyle/>
          <a:p>
            <a:pPr rtl="0"/>
            <a:endParaRPr lang="nl-NL" noProof="0"/>
          </a:p>
        </p:txBody>
      </p:sp>
      <p:sp>
        <p:nvSpPr>
          <p:cNvPr id="6" name="Tijdelijke aanduiding voor dianummer 5"/>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7" name="Rechthoek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e titel 1"/>
          <p:cNvSpPr>
            <a:spLocks noGrp="1"/>
          </p:cNvSpPr>
          <p:nvPr>
            <p:ph type="title" orient="vert" hasCustomPrompt="1"/>
          </p:nvPr>
        </p:nvSpPr>
        <p:spPr>
          <a:xfrm>
            <a:off x="8839201" y="675726"/>
            <a:ext cx="2004164" cy="5183073"/>
          </a:xfrm>
        </p:spPr>
        <p:txBody>
          <a:bodyPr vert="eaVert" rtlCol="0"/>
          <a:lstStyle/>
          <a:p>
            <a:pPr rtl="0"/>
            <a:r>
              <a:rPr lang="nl-NL" noProof="0"/>
              <a:t>Klik om de titelstijl van het model te bewerken</a:t>
            </a:r>
          </a:p>
        </p:txBody>
      </p:sp>
      <p:sp>
        <p:nvSpPr>
          <p:cNvPr id="3" name="Tijdelijke aanduiding voor verticale tekst 2"/>
          <p:cNvSpPr>
            <a:spLocks noGrp="1"/>
          </p:cNvSpPr>
          <p:nvPr>
            <p:ph type="body" orient="vert" idx="1" hasCustomPrompt="1"/>
          </p:nvPr>
        </p:nvSpPr>
        <p:spPr>
          <a:xfrm>
            <a:off x="774923" y="675726"/>
            <a:ext cx="7896279" cy="5183073"/>
          </a:xfrm>
        </p:spPr>
        <p:txBody>
          <a:bodyPr vert="eaVert" rtlCol="0" anchor="t"/>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datum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8A83F3FB-33AA-4FC5-8E07-D3459C94B810}" type="datetime1">
              <a:rPr lang="nl-NL" noProof="0" smtClean="0"/>
              <a:t>10-7-2024</a:t>
            </a:fld>
            <a:endParaRPr lang="nl-NL" noProof="0"/>
          </a:p>
        </p:txBody>
      </p:sp>
      <p:sp>
        <p:nvSpPr>
          <p:cNvPr id="5" name="Tijdelijke aanduiding voor voettekst 4"/>
          <p:cNvSpPr>
            <a:spLocks noGrp="1"/>
          </p:cNvSpPr>
          <p:nvPr>
            <p:ph type="ftr" sz="quarter" idx="11"/>
          </p:nvPr>
        </p:nvSpPr>
        <p:spPr>
          <a:xfrm>
            <a:off x="774923" y="5951811"/>
            <a:ext cx="7896279" cy="365125"/>
          </a:xfrm>
        </p:spPr>
        <p:txBody>
          <a:bodyPr rtlCol="0"/>
          <a:lstStyle/>
          <a:p>
            <a:pPr rtl="0"/>
            <a:endParaRPr lang="nl-NL" noProof="0"/>
          </a:p>
        </p:txBody>
      </p:sp>
      <p:sp>
        <p:nvSpPr>
          <p:cNvPr id="6" name="Tijdelijke aanduiding voor dianummer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7" name="Rechthoek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2" y="702156"/>
            <a:ext cx="11029616" cy="1013800"/>
          </a:xfrm>
        </p:spPr>
        <p:txBody>
          <a:bodyPr rtlCol="0"/>
          <a:lstStyle/>
          <a:p>
            <a:pPr rtl="0"/>
            <a:r>
              <a:rPr lang="nl-NL" noProof="0"/>
              <a:t>Klik om de titelstijl van het model te bewerken</a:t>
            </a:r>
          </a:p>
        </p:txBody>
      </p:sp>
      <p:sp>
        <p:nvSpPr>
          <p:cNvPr id="3" name="Tijdelijke aanduiding voor inhoud 2"/>
          <p:cNvSpPr>
            <a:spLocks noGrp="1"/>
          </p:cNvSpPr>
          <p:nvPr>
            <p:ph idx="1" hasCustomPrompt="1"/>
          </p:nvPr>
        </p:nvSpPr>
        <p:spPr>
          <a:xfrm>
            <a:off x="581192" y="2180496"/>
            <a:ext cx="11029615" cy="3678303"/>
          </a:xfrm>
        </p:spPr>
        <p:txBody>
          <a:bodyPr rtlCol="0"/>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datum 3"/>
          <p:cNvSpPr>
            <a:spLocks noGrp="1"/>
          </p:cNvSpPr>
          <p:nvPr>
            <p:ph type="dt" sz="half" idx="10"/>
          </p:nvPr>
        </p:nvSpPr>
        <p:spPr/>
        <p:txBody>
          <a:bodyPr rtlCol="0"/>
          <a:lstStyle/>
          <a:p>
            <a:pPr rtl="0"/>
            <a:fld id="{BB98C30F-0793-45F7-9D88-900024FC115E}" type="datetime1">
              <a:rPr lang="nl-NL" noProof="0" smtClean="0"/>
              <a:t>10-7-2024</a:t>
            </a:fld>
            <a:endParaRPr lang="nl-NL" noProof="0"/>
          </a:p>
        </p:txBody>
      </p:sp>
      <p:sp>
        <p:nvSpPr>
          <p:cNvPr id="5" name="Tijdelijke aanduiding voor voettekst 4"/>
          <p:cNvSpPr>
            <a:spLocks noGrp="1"/>
          </p:cNvSpPr>
          <p:nvPr>
            <p:ph type="ftr" sz="quarter" idx="11"/>
          </p:nvPr>
        </p:nvSpPr>
        <p:spPr/>
        <p:txBody>
          <a:bodyPr rtlCol="0"/>
          <a:lstStyle/>
          <a:p>
            <a:pPr rtl="0"/>
            <a:endParaRPr lang="nl-NL" noProof="0"/>
          </a:p>
        </p:txBody>
      </p:sp>
      <p:sp>
        <p:nvSpPr>
          <p:cNvPr id="6" name="Tijdelijke aanduiding voor dianummer 5"/>
          <p:cNvSpPr>
            <a:spLocks noGrp="1"/>
          </p:cNvSpPr>
          <p:nvPr>
            <p:ph type="sldNum" sz="quarter" idx="12"/>
          </p:nvPr>
        </p:nvSpPr>
        <p:spPr>
          <a:xfrm>
            <a:off x="10558300" y="5956137"/>
            <a:ext cx="1052508" cy="365125"/>
          </a:xfrm>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8" name="Rechthoek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nl-NL" noProof="0"/>
              <a:t>Klik om de titelstijl van het model te bewerken</a:t>
            </a:r>
          </a:p>
        </p:txBody>
      </p:sp>
      <p:sp>
        <p:nvSpPr>
          <p:cNvPr id="3" name="Tijdelijke aanduiding voor tekst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nl-NL" noProof="0"/>
              <a:t>Tekststijlen van het model bewerken</a:t>
            </a:r>
          </a:p>
        </p:txBody>
      </p:sp>
      <p:sp>
        <p:nvSpPr>
          <p:cNvPr id="4" name="Tijdelijke aanduiding voor datum 3"/>
          <p:cNvSpPr>
            <a:spLocks noGrp="1"/>
          </p:cNvSpPr>
          <p:nvPr>
            <p:ph type="dt" sz="half" idx="10"/>
          </p:nvPr>
        </p:nvSpPr>
        <p:spPr/>
        <p:txBody>
          <a:bodyPr rtlCol="0"/>
          <a:lstStyle>
            <a:lvl1pPr>
              <a:defRPr>
                <a:solidFill>
                  <a:schemeClr val="accent1">
                    <a:lumMod val="75000"/>
                    <a:lumOff val="25000"/>
                  </a:schemeClr>
                </a:solidFill>
              </a:defRPr>
            </a:lvl1pPr>
          </a:lstStyle>
          <a:p>
            <a:pPr rtl="0"/>
            <a:fld id="{865C4826-BE1E-461D-99D2-2BA6332DA850}" type="datetime1">
              <a:rPr lang="nl-NL" noProof="0" smtClean="0"/>
              <a:t>10-7-2024</a:t>
            </a:fld>
            <a:endParaRPr lang="nl-NL" noProof="0"/>
          </a:p>
        </p:txBody>
      </p:sp>
      <p:sp>
        <p:nvSpPr>
          <p:cNvPr id="5" name="Tijdelijke aanduiding voor voettekst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nl-NL" noProof="0"/>
          </a:p>
        </p:txBody>
      </p:sp>
      <p:sp>
        <p:nvSpPr>
          <p:cNvPr id="6" name="Tijdelijke aanduiding voor dianummer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inhoud">
    <p:spTree>
      <p:nvGrpSpPr>
        <p:cNvPr id="1" name=""/>
        <p:cNvGrpSpPr/>
        <p:nvPr/>
      </p:nvGrpSpPr>
      <p:grpSpPr>
        <a:xfrm>
          <a:off x="0" y="0"/>
          <a:ext cx="0" cy="0"/>
          <a:chOff x="0" y="0"/>
          <a:chExt cx="0" cy="0"/>
        </a:xfrm>
      </p:grpSpPr>
      <p:sp>
        <p:nvSpPr>
          <p:cNvPr id="8" name="Rechthoek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3" y="729658"/>
            <a:ext cx="11029616" cy="988332"/>
          </a:xfrm>
        </p:spPr>
        <p:txBody>
          <a:bodyPr rtlCol="0"/>
          <a:lstStyle/>
          <a:p>
            <a:pPr rtl="0"/>
            <a:r>
              <a:rPr lang="nl-NL" noProof="0"/>
              <a:t>Klik om de titelstijl van het model te bewerken</a:t>
            </a:r>
          </a:p>
        </p:txBody>
      </p:sp>
      <p:sp>
        <p:nvSpPr>
          <p:cNvPr id="3" name="Tijdelijke aanduiding voor inhoud 2"/>
          <p:cNvSpPr>
            <a:spLocks noGrp="1"/>
          </p:cNvSpPr>
          <p:nvPr>
            <p:ph sz="half" idx="1" hasCustomPrompt="1"/>
          </p:nvPr>
        </p:nvSpPr>
        <p:spPr>
          <a:xfrm>
            <a:off x="581193" y="2228003"/>
            <a:ext cx="5422390" cy="3633047"/>
          </a:xfrm>
        </p:spPr>
        <p:txBody>
          <a:bodyPr rtlCol="0">
            <a:normAutofit/>
          </a:body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inhoud 3"/>
          <p:cNvSpPr>
            <a:spLocks noGrp="1"/>
          </p:cNvSpPr>
          <p:nvPr>
            <p:ph sz="half" idx="2" hasCustomPrompt="1"/>
          </p:nvPr>
        </p:nvSpPr>
        <p:spPr>
          <a:xfrm>
            <a:off x="6188417" y="2228003"/>
            <a:ext cx="5422392" cy="3633047"/>
          </a:xfrm>
        </p:spPr>
        <p:txBody>
          <a:bodyPr rtlCol="0">
            <a:normAutofit/>
          </a:body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datum 4"/>
          <p:cNvSpPr>
            <a:spLocks noGrp="1"/>
          </p:cNvSpPr>
          <p:nvPr>
            <p:ph type="dt" sz="half" idx="10"/>
          </p:nvPr>
        </p:nvSpPr>
        <p:spPr/>
        <p:txBody>
          <a:bodyPr rtlCol="0"/>
          <a:lstStyle/>
          <a:p>
            <a:pPr rtl="0"/>
            <a:fld id="{13C95475-4C0D-4899-B2C1-19355512A25B}" type="datetime1">
              <a:rPr lang="nl-NL" noProof="0" smtClean="0"/>
              <a:t>10-7-2024</a:t>
            </a:fld>
            <a:endParaRPr lang="nl-NL" noProof="0"/>
          </a:p>
        </p:txBody>
      </p:sp>
      <p:sp>
        <p:nvSpPr>
          <p:cNvPr id="6" name="Tijdelijke aanduiding voor voettekst 5"/>
          <p:cNvSpPr>
            <a:spLocks noGrp="1"/>
          </p:cNvSpPr>
          <p:nvPr>
            <p:ph type="ftr" sz="quarter" idx="11"/>
          </p:nvPr>
        </p:nvSpPr>
        <p:spPr/>
        <p:txBody>
          <a:bodyPr rtlCol="0"/>
          <a:lstStyle/>
          <a:p>
            <a:pPr rtl="0"/>
            <a:endParaRPr lang="nl-NL" noProof="0"/>
          </a:p>
        </p:txBody>
      </p:sp>
      <p:sp>
        <p:nvSpPr>
          <p:cNvPr id="7" name="Tijdelijke aanduiding voor dianummer 6"/>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1" name="Rechthoek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el 1"/>
          <p:cNvSpPr>
            <a:spLocks noGrp="1"/>
          </p:cNvSpPr>
          <p:nvPr>
            <p:ph type="title" hasCustomPrompt="1"/>
          </p:nvPr>
        </p:nvSpPr>
        <p:spPr>
          <a:xfrm>
            <a:off x="581193" y="729658"/>
            <a:ext cx="11029616" cy="988332"/>
          </a:xfrm>
        </p:spPr>
        <p:txBody>
          <a:bodyPr rtlCol="0"/>
          <a:lstStyle/>
          <a:p>
            <a:pPr rtl="0"/>
            <a:r>
              <a:rPr lang="nl-NL" noProof="0"/>
              <a:t>Klik om de titelstijl van het model te bewerken</a:t>
            </a:r>
          </a:p>
        </p:txBody>
      </p:sp>
      <p:sp>
        <p:nvSpPr>
          <p:cNvPr id="3" name="Tijdelijke aanduiding voor tekst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Tekststijlen van het model bewerken</a:t>
            </a:r>
          </a:p>
        </p:txBody>
      </p:sp>
      <p:sp>
        <p:nvSpPr>
          <p:cNvPr id="4" name="Tijdelijke aanduiding voor inhoud 3"/>
          <p:cNvSpPr>
            <a:spLocks noGrp="1"/>
          </p:cNvSpPr>
          <p:nvPr>
            <p:ph sz="half" idx="2" hasCustomPrompt="1"/>
          </p:nvPr>
        </p:nvSpPr>
        <p:spPr>
          <a:xfrm>
            <a:off x="581194" y="2926052"/>
            <a:ext cx="5393100" cy="2934999"/>
          </a:xfrm>
        </p:spPr>
        <p:txBody>
          <a:bodyPr rtlCol="0" anchor="t">
            <a:normAutofit/>
          </a:body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tekst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Tekststijlen van het model bewerken</a:t>
            </a:r>
          </a:p>
        </p:txBody>
      </p:sp>
      <p:sp>
        <p:nvSpPr>
          <p:cNvPr id="6" name="Tijdelijke aanduiding voor inhoud 5"/>
          <p:cNvSpPr>
            <a:spLocks noGrp="1"/>
          </p:cNvSpPr>
          <p:nvPr>
            <p:ph sz="quarter" idx="4" hasCustomPrompt="1"/>
          </p:nvPr>
        </p:nvSpPr>
        <p:spPr>
          <a:xfrm>
            <a:off x="6217709" y="2926052"/>
            <a:ext cx="5393100" cy="2934999"/>
          </a:xfrm>
        </p:spPr>
        <p:txBody>
          <a:bodyPr rtlCol="0" anchor="t">
            <a:normAutofit/>
          </a:body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7" name="Tijdelijke aanduiding voor datum 6"/>
          <p:cNvSpPr>
            <a:spLocks noGrp="1"/>
          </p:cNvSpPr>
          <p:nvPr>
            <p:ph type="dt" sz="half" idx="10"/>
          </p:nvPr>
        </p:nvSpPr>
        <p:spPr/>
        <p:txBody>
          <a:bodyPr rtlCol="0"/>
          <a:lstStyle/>
          <a:p>
            <a:pPr rtl="0"/>
            <a:fld id="{D724E60D-6E2F-4B76-B9BE-7C0DA6060AC3}" type="datetime1">
              <a:rPr lang="nl-NL" noProof="0" smtClean="0"/>
              <a:t>10-7-2024</a:t>
            </a:fld>
            <a:endParaRPr lang="nl-NL" noProof="0"/>
          </a:p>
        </p:txBody>
      </p:sp>
      <p:sp>
        <p:nvSpPr>
          <p:cNvPr id="8" name="Tijdelijke aanduiding voor voettekst 7"/>
          <p:cNvSpPr>
            <a:spLocks noGrp="1"/>
          </p:cNvSpPr>
          <p:nvPr>
            <p:ph type="ftr" sz="quarter" idx="11"/>
          </p:nvPr>
        </p:nvSpPr>
        <p:spPr/>
        <p:txBody>
          <a:bodyPr rtlCol="0"/>
          <a:lstStyle/>
          <a:p>
            <a:pPr rtl="0"/>
            <a:endParaRPr lang="nl-NL" noProof="0"/>
          </a:p>
        </p:txBody>
      </p:sp>
      <p:sp>
        <p:nvSpPr>
          <p:cNvPr id="9" name="Tijdelijke aanduiding voor dianummer 8"/>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rtlCol="0"/>
          <a:lstStyle/>
          <a:p>
            <a:pPr rtl="0"/>
            <a:fld id="{A9E451B9-61F0-4F77-B94D-B1A2EE9E8DE1}" type="datetime1">
              <a:rPr lang="nl-NL" noProof="0" smtClean="0"/>
              <a:t>10-7-2024</a:t>
            </a:fld>
            <a:endParaRPr lang="nl-NL" noProof="0"/>
          </a:p>
        </p:txBody>
      </p:sp>
      <p:sp>
        <p:nvSpPr>
          <p:cNvPr id="4" name="Tijdelijke aanduiding voor voettekst 3"/>
          <p:cNvSpPr>
            <a:spLocks noGrp="1"/>
          </p:cNvSpPr>
          <p:nvPr>
            <p:ph type="ftr" sz="quarter" idx="11"/>
          </p:nvPr>
        </p:nvSpPr>
        <p:spPr/>
        <p:txBody>
          <a:bodyPr rtlCol="0"/>
          <a:lstStyle/>
          <a:p>
            <a:pPr rtl="0"/>
            <a:endParaRPr lang="nl-NL" noProof="0"/>
          </a:p>
        </p:txBody>
      </p:sp>
      <p:sp>
        <p:nvSpPr>
          <p:cNvPr id="5" name="Tijdelijke aanduiding voor dianummer 4"/>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
        <p:nvSpPr>
          <p:cNvPr id="7" name="Rechthoek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el 1"/>
          <p:cNvSpPr>
            <a:spLocks noGrp="1"/>
          </p:cNvSpPr>
          <p:nvPr>
            <p:ph type="title" hasCustomPrompt="1"/>
          </p:nvPr>
        </p:nvSpPr>
        <p:spPr>
          <a:xfrm>
            <a:off x="575894" y="729658"/>
            <a:ext cx="11029616" cy="988332"/>
          </a:xfrm>
        </p:spPr>
        <p:txBody>
          <a:bodyPr rtlCol="0"/>
          <a:lstStyle/>
          <a:p>
            <a:pPr rtl="0"/>
            <a:r>
              <a:rPr lang="nl-NL" noProof="0"/>
              <a:t>Klik om de titelstijl van het model te bewerken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rtlCol="0"/>
          <a:lstStyle/>
          <a:p>
            <a:pPr rtl="0"/>
            <a:fld id="{51D06FDC-A8B7-40A6-A4E8-02FDE5D699CA}" type="datetime1">
              <a:rPr lang="nl-NL" noProof="0" smtClean="0"/>
              <a:t>10-7-2024</a:t>
            </a:fld>
            <a:endParaRPr lang="nl-NL" noProof="0"/>
          </a:p>
        </p:txBody>
      </p:sp>
      <p:sp>
        <p:nvSpPr>
          <p:cNvPr id="3" name="Tijdelijke aanduiding voor voettekst 2"/>
          <p:cNvSpPr>
            <a:spLocks noGrp="1"/>
          </p:cNvSpPr>
          <p:nvPr>
            <p:ph type="ftr" sz="quarter" idx="11"/>
          </p:nvPr>
        </p:nvSpPr>
        <p:spPr/>
        <p:txBody>
          <a:bodyPr rtlCol="0"/>
          <a:lstStyle/>
          <a:p>
            <a:pPr rtl="0"/>
            <a:endParaRPr lang="nl-NL" noProof="0"/>
          </a:p>
        </p:txBody>
      </p:sp>
      <p:sp>
        <p:nvSpPr>
          <p:cNvPr id="4" name="Tijdelijke aanduiding voor dianummer 3"/>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9" name="Rechthoek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hasCustomPrompt="1"/>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nl-NL" noProof="0"/>
              <a:t>Klik om de titelstijl van het model te bewerken</a:t>
            </a:r>
          </a:p>
        </p:txBody>
      </p:sp>
      <p:sp>
        <p:nvSpPr>
          <p:cNvPr id="3" name="Tijdelijke aanduiding voor inhoud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tekst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noProof="0"/>
              <a:t>Tekststijlen van het model bewerken</a:t>
            </a:r>
          </a:p>
        </p:txBody>
      </p:sp>
      <p:sp>
        <p:nvSpPr>
          <p:cNvPr id="5" name="Tijdelijke aanduiding voor datum 4"/>
          <p:cNvSpPr>
            <a:spLocks noGrp="1"/>
          </p:cNvSpPr>
          <p:nvPr>
            <p:ph type="dt" sz="half" idx="10"/>
          </p:nvPr>
        </p:nvSpPr>
        <p:spPr/>
        <p:txBody>
          <a:bodyPr rtlCol="0"/>
          <a:lstStyle>
            <a:lvl1pPr>
              <a:defRPr>
                <a:solidFill>
                  <a:schemeClr val="accent1">
                    <a:lumMod val="75000"/>
                    <a:lumOff val="25000"/>
                  </a:schemeClr>
                </a:solidFill>
              </a:defRPr>
            </a:lvl1pPr>
          </a:lstStyle>
          <a:p>
            <a:pPr rtl="0"/>
            <a:fld id="{8E3FC4FD-21F9-4A72-B14F-D07152C9B9DA}" type="datetime1">
              <a:rPr lang="nl-NL" noProof="0" smtClean="0"/>
              <a:t>10-7-2024</a:t>
            </a:fld>
            <a:endParaRPr lang="nl-NL" noProof="0"/>
          </a:p>
        </p:txBody>
      </p:sp>
      <p:sp>
        <p:nvSpPr>
          <p:cNvPr id="6" name="Tijdelijke aanduiding voor voettekst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nl-NL" noProof="0"/>
          </a:p>
        </p:txBody>
      </p:sp>
      <p:sp>
        <p:nvSpPr>
          <p:cNvPr id="7" name="Tijdelijke aanduiding voor dianummer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1193" y="4693389"/>
            <a:ext cx="11029616" cy="566738"/>
          </a:xfrm>
        </p:spPr>
        <p:txBody>
          <a:bodyPr rtlCol="0" anchor="b">
            <a:normAutofit/>
          </a:bodyPr>
          <a:lstStyle>
            <a:lvl1pPr algn="l">
              <a:defRPr sz="2400" b="0">
                <a:solidFill>
                  <a:schemeClr val="accent1"/>
                </a:solidFill>
              </a:defRPr>
            </a:lvl1pPr>
          </a:lstStyle>
          <a:p>
            <a:pPr rtl="0"/>
            <a:r>
              <a:rPr lang="nl-NL" noProof="0"/>
              <a:t>Klik om de titelstijl van het model te bewerken</a:t>
            </a:r>
          </a:p>
        </p:txBody>
      </p:sp>
      <p:sp>
        <p:nvSpPr>
          <p:cNvPr id="3" name="Tijdelijke aanduiding voor afbeelding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nl-NL" noProof="0"/>
              <a:t>Klik op pictogram om afbeelding toe te voegen</a:t>
            </a:r>
          </a:p>
        </p:txBody>
      </p:sp>
      <p:sp>
        <p:nvSpPr>
          <p:cNvPr id="4" name="Tijdelijke aanduiding voor tekst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noProof="0"/>
              <a:t>Tekststijlen van het model bewerken</a:t>
            </a:r>
          </a:p>
        </p:txBody>
      </p:sp>
      <p:sp>
        <p:nvSpPr>
          <p:cNvPr id="5" name="Tijdelijke aanduiding voor datum 4"/>
          <p:cNvSpPr>
            <a:spLocks noGrp="1"/>
          </p:cNvSpPr>
          <p:nvPr>
            <p:ph type="dt" sz="half" idx="10"/>
          </p:nvPr>
        </p:nvSpPr>
        <p:spPr/>
        <p:txBody>
          <a:bodyPr rtlCol="0"/>
          <a:lstStyle/>
          <a:p>
            <a:pPr rtl="0"/>
            <a:fld id="{2B738FFE-BC55-4B56-87E2-2C977879A0D2}" type="datetime1">
              <a:rPr lang="nl-NL" noProof="0" smtClean="0"/>
              <a:t>10-7-2024</a:t>
            </a:fld>
            <a:endParaRPr lang="nl-NL" noProof="0"/>
          </a:p>
        </p:txBody>
      </p:sp>
      <p:sp>
        <p:nvSpPr>
          <p:cNvPr id="6" name="Tijdelijke aanduiding voor voettekst 5"/>
          <p:cNvSpPr>
            <a:spLocks noGrp="1"/>
          </p:cNvSpPr>
          <p:nvPr>
            <p:ph type="ftr" sz="quarter" idx="11"/>
          </p:nvPr>
        </p:nvSpPr>
        <p:spPr/>
        <p:txBody>
          <a:bodyPr rtlCol="0"/>
          <a:lstStyle/>
          <a:p>
            <a:pPr rtl="0"/>
            <a:endParaRPr lang="nl-NL" noProof="0"/>
          </a:p>
        </p:txBody>
      </p:sp>
      <p:sp>
        <p:nvSpPr>
          <p:cNvPr id="7" name="Tijdelijke aanduiding voor dianummer 6"/>
          <p:cNvSpPr>
            <a:spLocks noGrp="1"/>
          </p:cNvSpPr>
          <p:nvPr>
            <p:ph type="sldNum" sz="quarter" idx="12"/>
          </p:nvPr>
        </p:nvSpPr>
        <p:spPr/>
        <p:txBody>
          <a:bodyPr rtlCol="0"/>
          <a:lstStyle/>
          <a:p>
            <a:pPr rtl="0"/>
            <a:fld id="{D57F1E4F-1CFF-5643-939E-217C01CDF565}" type="slidenum">
              <a:rPr lang="nl-NL" noProof="0" smtClean="0"/>
              <a:pPr rtl="0"/>
              <a:t>‹nr.›</a:t>
            </a:fld>
            <a:endParaRPr lang="nl-NL"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nl-NL" noProof="0"/>
              <a:t>Klik om de titelstijl van het model te bewerken</a:t>
            </a:r>
          </a:p>
        </p:txBody>
      </p:sp>
      <p:sp>
        <p:nvSpPr>
          <p:cNvPr id="3" name="Tijdelijke aanduiding voor tekst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nl-NL" noProof="0"/>
              <a:t>Tekststijlen van het model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datum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FC457B1E-AEFB-487E-A00C-BD3B08F41CB1}" type="datetime1">
              <a:rPr lang="nl-NL" noProof="0" smtClean="0"/>
              <a:t>10-7-2024</a:t>
            </a:fld>
            <a:endParaRPr lang="nl-NL" noProof="0"/>
          </a:p>
        </p:txBody>
      </p:sp>
      <p:sp>
        <p:nvSpPr>
          <p:cNvPr id="5" name="Tijdelijke aanduiding voor voettekst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nl-NL" noProof="0"/>
          </a:p>
        </p:txBody>
      </p:sp>
      <p:sp>
        <p:nvSpPr>
          <p:cNvPr id="6" name="Tijdelijke aanduiding voor dianumm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nl-NL" noProof="0" smtClean="0"/>
              <a:pPr rtl="0"/>
              <a:t>‹nr.›</a:t>
            </a:fld>
            <a:endParaRPr lang="nl-NL" noProof="0"/>
          </a:p>
        </p:txBody>
      </p:sp>
      <p:sp>
        <p:nvSpPr>
          <p:cNvPr id="9" name="Rechthoek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hthoek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hthoek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hthoek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Afbeelding 6" descr="Digitale verbindingen">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e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hthoek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19" name="Rechthoek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20" name="Rechthoek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grpSp>
      <p:sp>
        <p:nvSpPr>
          <p:cNvPr id="22" name="Rechthoek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2" name="Titel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nl-NL" sz="6000" dirty="0">
                <a:solidFill>
                  <a:schemeClr val="bg1"/>
                </a:solidFill>
              </a:rPr>
              <a:t>Voedselbank Maaskantje</a:t>
            </a:r>
          </a:p>
        </p:txBody>
      </p:sp>
      <p:sp>
        <p:nvSpPr>
          <p:cNvPr id="3" name="Subtitel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5"/>
            <a:ext cx="10993546" cy="714893"/>
          </a:xfrm>
        </p:spPr>
        <p:txBody>
          <a:bodyPr rtlCol="0">
            <a:normAutofit fontScale="70000" lnSpcReduction="20000"/>
          </a:bodyPr>
          <a:lstStyle/>
          <a:p>
            <a:pPr rtl="0"/>
            <a:r>
              <a:rPr lang="nl-NL" dirty="0">
                <a:solidFill>
                  <a:srgbClr val="7CEBFF"/>
                </a:solidFill>
              </a:rPr>
              <a:t>Shahferoz Amier</a:t>
            </a:r>
          </a:p>
          <a:p>
            <a:pPr rtl="0"/>
            <a:r>
              <a:rPr lang="nl-NL" dirty="0" err="1">
                <a:solidFill>
                  <a:srgbClr val="7CEBFF"/>
                </a:solidFill>
              </a:rPr>
              <a:t>Mika</a:t>
            </a:r>
            <a:r>
              <a:rPr lang="nl-NL" dirty="0">
                <a:solidFill>
                  <a:srgbClr val="7CEBFF"/>
                </a:solidFill>
              </a:rPr>
              <a:t> van de Kuit</a:t>
            </a:r>
          </a:p>
          <a:p>
            <a:pPr rtl="0"/>
            <a:r>
              <a:rPr lang="nl-NL" dirty="0">
                <a:solidFill>
                  <a:srgbClr val="7CEBFF"/>
                </a:solidFill>
              </a:rPr>
              <a:t>Yuri Dekkers</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15D445-4AF4-7DFA-C248-997DF6F56097}"/>
              </a:ext>
            </a:extLst>
          </p:cNvPr>
          <p:cNvSpPr>
            <a:spLocks noGrp="1"/>
          </p:cNvSpPr>
          <p:nvPr>
            <p:ph type="title"/>
          </p:nvPr>
        </p:nvSpPr>
        <p:spPr/>
        <p:txBody>
          <a:bodyPr/>
          <a:lstStyle/>
          <a:p>
            <a:r>
              <a:rPr lang="nl-NL" dirty="0"/>
              <a:t>K1:W3: realiseert Software (Webpagina’s Applicatie)</a:t>
            </a:r>
          </a:p>
        </p:txBody>
      </p:sp>
      <p:pic>
        <p:nvPicPr>
          <p:cNvPr id="6" name="Tijdelijke aanduiding voor inhoud 5">
            <a:extLst>
              <a:ext uri="{FF2B5EF4-FFF2-40B4-BE49-F238E27FC236}">
                <a16:creationId xmlns:a16="http://schemas.microsoft.com/office/drawing/2014/main" id="{323ADA5E-012B-F536-1D43-39990812FE89}"/>
              </a:ext>
            </a:extLst>
          </p:cNvPr>
          <p:cNvPicPr>
            <a:picLocks noGrp="1" noChangeAspect="1"/>
          </p:cNvPicPr>
          <p:nvPr>
            <p:ph sz="half" idx="1"/>
          </p:nvPr>
        </p:nvPicPr>
        <p:blipFill>
          <a:blip r:embed="rId2"/>
          <a:stretch>
            <a:fillRect/>
          </a:stretch>
        </p:blipFill>
        <p:spPr>
          <a:xfrm>
            <a:off x="580684" y="2228003"/>
            <a:ext cx="5422900" cy="3633046"/>
          </a:xfrm>
        </p:spPr>
      </p:pic>
      <p:pic>
        <p:nvPicPr>
          <p:cNvPr id="8" name="Tijdelijke aanduiding voor inhoud 7">
            <a:extLst>
              <a:ext uri="{FF2B5EF4-FFF2-40B4-BE49-F238E27FC236}">
                <a16:creationId xmlns:a16="http://schemas.microsoft.com/office/drawing/2014/main" id="{2DAB4398-8630-8CE7-B092-5474DCAFD28E}"/>
              </a:ext>
            </a:extLst>
          </p:cNvPr>
          <p:cNvPicPr>
            <a:picLocks noGrp="1" noChangeAspect="1"/>
          </p:cNvPicPr>
          <p:nvPr>
            <p:ph sz="half" idx="2"/>
          </p:nvPr>
        </p:nvPicPr>
        <p:blipFill>
          <a:blip r:embed="rId3"/>
          <a:stretch>
            <a:fillRect/>
          </a:stretch>
        </p:blipFill>
        <p:spPr>
          <a:xfrm>
            <a:off x="6188075" y="2228003"/>
            <a:ext cx="5422900" cy="3633046"/>
          </a:xfrm>
        </p:spPr>
      </p:pic>
    </p:spTree>
    <p:extLst>
      <p:ext uri="{BB962C8B-B14F-4D97-AF65-F5344CB8AC3E}">
        <p14:creationId xmlns:p14="http://schemas.microsoft.com/office/powerpoint/2010/main" val="4172285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14A104-7104-3F76-1B08-743D33193568}"/>
              </a:ext>
            </a:extLst>
          </p:cNvPr>
          <p:cNvSpPr>
            <a:spLocks noGrp="1"/>
          </p:cNvSpPr>
          <p:nvPr>
            <p:ph type="title"/>
          </p:nvPr>
        </p:nvSpPr>
        <p:spPr/>
        <p:txBody>
          <a:bodyPr/>
          <a:lstStyle/>
          <a:p>
            <a:r>
              <a:rPr lang="nl-NL" dirty="0"/>
              <a:t>K1: W3: Realiseert Software (Webpagina’s Applicatie)</a:t>
            </a:r>
          </a:p>
        </p:txBody>
      </p:sp>
      <p:pic>
        <p:nvPicPr>
          <p:cNvPr id="6" name="Tijdelijke aanduiding voor inhoud 5">
            <a:extLst>
              <a:ext uri="{FF2B5EF4-FFF2-40B4-BE49-F238E27FC236}">
                <a16:creationId xmlns:a16="http://schemas.microsoft.com/office/drawing/2014/main" id="{3C28026A-1260-0FBC-A929-6F3839243A7C}"/>
              </a:ext>
            </a:extLst>
          </p:cNvPr>
          <p:cNvPicPr>
            <a:picLocks noGrp="1" noChangeAspect="1"/>
          </p:cNvPicPr>
          <p:nvPr>
            <p:ph sz="half" idx="1"/>
          </p:nvPr>
        </p:nvPicPr>
        <p:blipFill>
          <a:blip r:embed="rId2"/>
          <a:stretch>
            <a:fillRect/>
          </a:stretch>
        </p:blipFill>
        <p:spPr>
          <a:xfrm>
            <a:off x="581025" y="2228003"/>
            <a:ext cx="5422900" cy="3633047"/>
          </a:xfrm>
        </p:spPr>
      </p:pic>
      <p:pic>
        <p:nvPicPr>
          <p:cNvPr id="8" name="Tijdelijke aanduiding voor inhoud 7">
            <a:extLst>
              <a:ext uri="{FF2B5EF4-FFF2-40B4-BE49-F238E27FC236}">
                <a16:creationId xmlns:a16="http://schemas.microsoft.com/office/drawing/2014/main" id="{B0E22E23-3C68-ECAB-0D8D-9A439F367BA7}"/>
              </a:ext>
            </a:extLst>
          </p:cNvPr>
          <p:cNvPicPr>
            <a:picLocks noGrp="1" noChangeAspect="1"/>
          </p:cNvPicPr>
          <p:nvPr>
            <p:ph sz="half" idx="2"/>
          </p:nvPr>
        </p:nvPicPr>
        <p:blipFill>
          <a:blip r:embed="rId3"/>
          <a:stretch>
            <a:fillRect/>
          </a:stretch>
        </p:blipFill>
        <p:spPr>
          <a:xfrm>
            <a:off x="6188075" y="2228002"/>
            <a:ext cx="5422900" cy="3633047"/>
          </a:xfrm>
        </p:spPr>
      </p:pic>
    </p:spTree>
    <p:extLst>
      <p:ext uri="{BB962C8B-B14F-4D97-AF65-F5344CB8AC3E}">
        <p14:creationId xmlns:p14="http://schemas.microsoft.com/office/powerpoint/2010/main" val="1730986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977EB3-0C5E-7A33-5A68-4080B65B2E69}"/>
              </a:ext>
            </a:extLst>
          </p:cNvPr>
          <p:cNvSpPr>
            <a:spLocks noGrp="1"/>
          </p:cNvSpPr>
          <p:nvPr>
            <p:ph type="title"/>
          </p:nvPr>
        </p:nvSpPr>
        <p:spPr/>
        <p:txBody>
          <a:bodyPr/>
          <a:lstStyle/>
          <a:p>
            <a:r>
              <a:rPr lang="nl-NL" dirty="0"/>
              <a:t>K1:w4: Test Software</a:t>
            </a:r>
          </a:p>
        </p:txBody>
      </p:sp>
      <p:pic>
        <p:nvPicPr>
          <p:cNvPr id="6" name="Tijdelijke aanduiding voor inhoud 5">
            <a:extLst>
              <a:ext uri="{FF2B5EF4-FFF2-40B4-BE49-F238E27FC236}">
                <a16:creationId xmlns:a16="http://schemas.microsoft.com/office/drawing/2014/main" id="{1F7B2BED-97C4-DE29-5E07-6545BDF65A8B}"/>
              </a:ext>
            </a:extLst>
          </p:cNvPr>
          <p:cNvPicPr>
            <a:picLocks noGrp="1" noChangeAspect="1"/>
          </p:cNvPicPr>
          <p:nvPr>
            <p:ph sz="half" idx="1"/>
          </p:nvPr>
        </p:nvPicPr>
        <p:blipFill>
          <a:blip r:embed="rId2"/>
          <a:stretch>
            <a:fillRect/>
          </a:stretch>
        </p:blipFill>
        <p:spPr>
          <a:xfrm>
            <a:off x="642730" y="2227263"/>
            <a:ext cx="5294244" cy="3633047"/>
          </a:xfrm>
        </p:spPr>
      </p:pic>
      <p:sp>
        <p:nvSpPr>
          <p:cNvPr id="4" name="Tijdelijke aanduiding voor inhoud 3">
            <a:extLst>
              <a:ext uri="{FF2B5EF4-FFF2-40B4-BE49-F238E27FC236}">
                <a16:creationId xmlns:a16="http://schemas.microsoft.com/office/drawing/2014/main" id="{64DEC55D-1CFC-674D-CCB8-89C20FFC69A5}"/>
              </a:ext>
            </a:extLst>
          </p:cNvPr>
          <p:cNvSpPr>
            <a:spLocks noGrp="1"/>
          </p:cNvSpPr>
          <p:nvPr>
            <p:ph sz="half" idx="2"/>
          </p:nvPr>
        </p:nvSpPr>
        <p:spPr/>
        <p:txBody>
          <a:bodyPr>
            <a:normAutofit/>
          </a:bodyPr>
          <a:lstStyle/>
          <a:p>
            <a:r>
              <a:rPr lang="nl-NL" dirty="0">
                <a:effectLst>
                  <a:outerShdw blurRad="38100" dist="38100" dir="2700000" algn="tl">
                    <a:srgbClr val="000000">
                      <a:alpha val="43137"/>
                    </a:srgbClr>
                  </a:outerShdw>
                </a:effectLst>
              </a:rPr>
              <a:t>S</a:t>
            </a:r>
            <a:r>
              <a:rPr lang="nl-NL" dirty="0"/>
              <a:t>ituatie:  Voor dit project was testen onderdeel van de ontwikkelcyclus.</a:t>
            </a:r>
          </a:p>
          <a:p>
            <a:r>
              <a:rPr lang="nl-NL" dirty="0">
                <a:effectLst>
                  <a:outerShdw blurRad="38100" dist="38100" dir="2700000" algn="tl">
                    <a:srgbClr val="000000">
                      <a:alpha val="43137"/>
                    </a:srgbClr>
                  </a:outerShdw>
                </a:effectLst>
              </a:rPr>
              <a:t>T</a:t>
            </a:r>
            <a:r>
              <a:rPr lang="nl-NL" dirty="0"/>
              <a:t>aak:  Wij waren verantwoordelijk voor het testen van de functionaliteit, dit deden wij op basis van de criteria van de US. Die waren zoveel mogelijk per proces en criterium gegroepeerd.</a:t>
            </a:r>
          </a:p>
          <a:p>
            <a:r>
              <a:rPr lang="nl-NL" dirty="0">
                <a:effectLst>
                  <a:outerShdw blurRad="38100" dist="38100" dir="2700000" algn="tl">
                    <a:srgbClr val="000000">
                      <a:alpha val="43137"/>
                    </a:srgbClr>
                  </a:outerShdw>
                </a:effectLst>
              </a:rPr>
              <a:t>A</a:t>
            </a:r>
            <a:r>
              <a:rPr lang="nl-NL" dirty="0"/>
              <a:t>cties: De US werden verwerkt in een testplan, daar checkten wij af wat er werkte aan de site.</a:t>
            </a:r>
          </a:p>
          <a:p>
            <a:r>
              <a:rPr lang="nl-NL" dirty="0">
                <a:effectLst>
                  <a:outerShdw blurRad="38100" dist="38100" dir="2700000" algn="tl">
                    <a:srgbClr val="000000">
                      <a:alpha val="43137"/>
                    </a:srgbClr>
                  </a:outerShdw>
                </a:effectLst>
              </a:rPr>
              <a:t>R</a:t>
            </a:r>
            <a:r>
              <a:rPr lang="nl-NL" dirty="0"/>
              <a:t>esultaat: Hierdoor hadden wij een strak beeld over hoe ver wij waren per US, en wat er eventueel nog beter kon.</a:t>
            </a:r>
          </a:p>
        </p:txBody>
      </p:sp>
    </p:spTree>
    <p:extLst>
      <p:ext uri="{BB962C8B-B14F-4D97-AF65-F5344CB8AC3E}">
        <p14:creationId xmlns:p14="http://schemas.microsoft.com/office/powerpoint/2010/main" val="124251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28FDB4-9F00-1BBD-31B2-7E50C065102F}"/>
              </a:ext>
            </a:extLst>
          </p:cNvPr>
          <p:cNvSpPr>
            <a:spLocks noGrp="1"/>
          </p:cNvSpPr>
          <p:nvPr>
            <p:ph type="title"/>
          </p:nvPr>
        </p:nvSpPr>
        <p:spPr>
          <a:xfrm>
            <a:off x="581192" y="702156"/>
            <a:ext cx="11029616" cy="1013800"/>
          </a:xfrm>
        </p:spPr>
        <p:txBody>
          <a:bodyPr anchor="b">
            <a:normAutofit/>
          </a:bodyPr>
          <a:lstStyle/>
          <a:p>
            <a:r>
              <a:rPr lang="nl-NL" dirty="0"/>
              <a:t>K1:W4: Test Software (screenshot testplan)</a:t>
            </a:r>
          </a:p>
        </p:txBody>
      </p:sp>
      <p:pic>
        <p:nvPicPr>
          <p:cNvPr id="6" name="Tijdelijke aanduiding voor inhoud 5">
            <a:extLst>
              <a:ext uri="{FF2B5EF4-FFF2-40B4-BE49-F238E27FC236}">
                <a16:creationId xmlns:a16="http://schemas.microsoft.com/office/drawing/2014/main" id="{45F096FE-D41E-C6F3-E9A5-EAF19202B386}"/>
              </a:ext>
            </a:extLst>
          </p:cNvPr>
          <p:cNvPicPr>
            <a:picLocks noGrp="1" noChangeAspect="1"/>
          </p:cNvPicPr>
          <p:nvPr>
            <p:ph idx="1"/>
          </p:nvPr>
        </p:nvPicPr>
        <p:blipFill>
          <a:blip r:embed="rId2"/>
          <a:stretch>
            <a:fillRect/>
          </a:stretch>
        </p:blipFill>
        <p:spPr>
          <a:xfrm>
            <a:off x="605994" y="2180496"/>
            <a:ext cx="10980010" cy="3678303"/>
          </a:xfrm>
          <a:noFill/>
        </p:spPr>
      </p:pic>
    </p:spTree>
    <p:extLst>
      <p:ext uri="{BB962C8B-B14F-4D97-AF65-F5344CB8AC3E}">
        <p14:creationId xmlns:p14="http://schemas.microsoft.com/office/powerpoint/2010/main" val="1489392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92F1D8-C07A-2474-27F9-9C33BAC2217F}"/>
              </a:ext>
            </a:extLst>
          </p:cNvPr>
          <p:cNvSpPr>
            <a:spLocks noGrp="1"/>
          </p:cNvSpPr>
          <p:nvPr>
            <p:ph type="title"/>
          </p:nvPr>
        </p:nvSpPr>
        <p:spPr/>
        <p:txBody>
          <a:bodyPr anchor="b">
            <a:normAutofit/>
          </a:bodyPr>
          <a:lstStyle/>
          <a:p>
            <a:r>
              <a:rPr lang="nl-NL"/>
              <a:t>K1:W5 Doet Verbetervoorstellen voor software</a:t>
            </a:r>
            <a:endParaRPr lang="nl-NL" dirty="0"/>
          </a:p>
        </p:txBody>
      </p:sp>
      <p:graphicFrame>
        <p:nvGraphicFramePr>
          <p:cNvPr id="5" name="Tijdelijke aanduiding voor inhoud 2">
            <a:extLst>
              <a:ext uri="{FF2B5EF4-FFF2-40B4-BE49-F238E27FC236}">
                <a16:creationId xmlns:a16="http://schemas.microsoft.com/office/drawing/2014/main" id="{FE3A2299-D54C-1F0C-10B6-2594F5DE58A1}"/>
              </a:ext>
            </a:extLst>
          </p:cNvPr>
          <p:cNvGraphicFramePr>
            <a:graphicFrameLocks noGrp="1"/>
          </p:cNvGraphicFramePr>
          <p:nvPr>
            <p:ph sz="half" idx="1"/>
            <p:extLst>
              <p:ext uri="{D42A27DB-BD31-4B8C-83A1-F6EECF244321}">
                <p14:modId xmlns:p14="http://schemas.microsoft.com/office/powerpoint/2010/main" val="3290659419"/>
              </p:ext>
            </p:extLst>
          </p:nvPr>
        </p:nvGraphicFramePr>
        <p:xfrm>
          <a:off x="581025" y="2227263"/>
          <a:ext cx="542290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jdelijke aanduiding voor inhoud 5">
            <a:extLst>
              <a:ext uri="{FF2B5EF4-FFF2-40B4-BE49-F238E27FC236}">
                <a16:creationId xmlns:a16="http://schemas.microsoft.com/office/drawing/2014/main" id="{2E2A2B03-9B56-0A1B-AEA9-1B03A0C49C80}"/>
              </a:ext>
            </a:extLst>
          </p:cNvPr>
          <p:cNvSpPr>
            <a:spLocks noGrp="1"/>
          </p:cNvSpPr>
          <p:nvPr>
            <p:ph sz="half" idx="2"/>
          </p:nvPr>
        </p:nvSpPr>
        <p:spPr/>
        <p:txBody>
          <a:bodyPr>
            <a:normAutofit fontScale="92500" lnSpcReduction="10000"/>
          </a:bodyPr>
          <a:lstStyle/>
          <a:p>
            <a:r>
              <a:rPr lang="nl-NL" dirty="0">
                <a:effectLst>
                  <a:outerShdw blurRad="38100" dist="38100" dir="2700000" algn="tl">
                    <a:srgbClr val="000000">
                      <a:alpha val="43137"/>
                    </a:srgbClr>
                  </a:outerShdw>
                </a:effectLst>
              </a:rPr>
              <a:t>S</a:t>
            </a:r>
            <a:r>
              <a:rPr lang="nl-NL" dirty="0"/>
              <a:t>ituatie:  Na het realiseren en testen van de software binnen de toegelaten tijd, hebben wij bepaalde </a:t>
            </a:r>
            <a:r>
              <a:rPr lang="nl-NL" dirty="0" err="1"/>
              <a:t>US’s</a:t>
            </a:r>
            <a:r>
              <a:rPr lang="nl-NL" dirty="0"/>
              <a:t> niet kunnen afmaken.</a:t>
            </a:r>
          </a:p>
          <a:p>
            <a:r>
              <a:rPr lang="nl-NL" dirty="0">
                <a:effectLst>
                  <a:outerShdw blurRad="38100" dist="38100" dir="2700000" algn="tl">
                    <a:srgbClr val="000000">
                      <a:alpha val="43137"/>
                    </a:srgbClr>
                  </a:outerShdw>
                </a:effectLst>
              </a:rPr>
              <a:t>T</a:t>
            </a:r>
            <a:r>
              <a:rPr lang="nl-NL" dirty="0"/>
              <a:t>aak:  Wij waren verantwoordelijk voor het testen van de functionaliteit, dit deden wij op basis van de acceptatiecriteria van de US. Die waren zoveel mogelijk per proces en criterium gegroepeerd.</a:t>
            </a:r>
          </a:p>
          <a:p>
            <a:r>
              <a:rPr lang="nl-NL" dirty="0">
                <a:effectLst>
                  <a:outerShdw blurRad="38100" dist="38100" dir="2700000" algn="tl">
                    <a:srgbClr val="000000">
                      <a:alpha val="43137"/>
                    </a:srgbClr>
                  </a:outerShdw>
                </a:effectLst>
              </a:rPr>
              <a:t>A</a:t>
            </a:r>
            <a:r>
              <a:rPr lang="nl-NL" dirty="0"/>
              <a:t>cties: De </a:t>
            </a:r>
            <a:r>
              <a:rPr lang="nl-NL" dirty="0" err="1"/>
              <a:t>US’s</a:t>
            </a:r>
            <a:r>
              <a:rPr lang="nl-NL" dirty="0"/>
              <a:t> die niet voltooid zijn, hebben wij opgenomen in het project als verbetervoorstellen. </a:t>
            </a:r>
          </a:p>
          <a:p>
            <a:r>
              <a:rPr lang="nl-NL" dirty="0">
                <a:effectLst>
                  <a:outerShdw blurRad="38100" dist="38100" dir="2700000" algn="tl">
                    <a:srgbClr val="000000">
                      <a:alpha val="43137"/>
                    </a:srgbClr>
                  </a:outerShdw>
                </a:effectLst>
              </a:rPr>
              <a:t>R</a:t>
            </a:r>
            <a:r>
              <a:rPr lang="nl-NL" dirty="0"/>
              <a:t>esultaat: Hierdoor weten zowel wij als de klant wat er nog mist aan de applicatie, welke prioriteit wij daarop stellen, en hoelang het ongeveer duurt om dit te implementeren.</a:t>
            </a:r>
          </a:p>
        </p:txBody>
      </p:sp>
    </p:spTree>
    <p:extLst>
      <p:ext uri="{BB962C8B-B14F-4D97-AF65-F5344CB8AC3E}">
        <p14:creationId xmlns:p14="http://schemas.microsoft.com/office/powerpoint/2010/main" val="356673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A03BD3-C08D-FA50-8D63-3564D3AC19C8}"/>
              </a:ext>
            </a:extLst>
          </p:cNvPr>
          <p:cNvSpPr>
            <a:spLocks noGrp="1"/>
          </p:cNvSpPr>
          <p:nvPr>
            <p:ph type="title"/>
          </p:nvPr>
        </p:nvSpPr>
        <p:spPr/>
        <p:txBody>
          <a:bodyPr/>
          <a:lstStyle/>
          <a:p>
            <a:r>
              <a:rPr lang="nl-NL" dirty="0"/>
              <a:t>K1:W5: Screenshots verbetervoorstellen</a:t>
            </a:r>
          </a:p>
        </p:txBody>
      </p:sp>
      <p:pic>
        <p:nvPicPr>
          <p:cNvPr id="5" name="Tijdelijke aanduiding voor inhoud 4">
            <a:extLst>
              <a:ext uri="{FF2B5EF4-FFF2-40B4-BE49-F238E27FC236}">
                <a16:creationId xmlns:a16="http://schemas.microsoft.com/office/drawing/2014/main" id="{6CD7C124-7459-AAFA-179F-78E53824C5BF}"/>
              </a:ext>
            </a:extLst>
          </p:cNvPr>
          <p:cNvPicPr>
            <a:picLocks noGrp="1" noChangeAspect="1"/>
          </p:cNvPicPr>
          <p:nvPr>
            <p:ph idx="1"/>
          </p:nvPr>
        </p:nvPicPr>
        <p:blipFill>
          <a:blip r:embed="rId2"/>
          <a:stretch>
            <a:fillRect/>
          </a:stretch>
        </p:blipFill>
        <p:spPr>
          <a:xfrm>
            <a:off x="1157701" y="2181224"/>
            <a:ext cx="5031798" cy="3749123"/>
          </a:xfrm>
        </p:spPr>
      </p:pic>
      <p:pic>
        <p:nvPicPr>
          <p:cNvPr id="7" name="Afbeelding 6">
            <a:extLst>
              <a:ext uri="{FF2B5EF4-FFF2-40B4-BE49-F238E27FC236}">
                <a16:creationId xmlns:a16="http://schemas.microsoft.com/office/drawing/2014/main" id="{B61C3F3F-E063-1CF4-8E20-0E322CB40110}"/>
              </a:ext>
            </a:extLst>
          </p:cNvPr>
          <p:cNvPicPr>
            <a:picLocks noChangeAspect="1"/>
          </p:cNvPicPr>
          <p:nvPr/>
        </p:nvPicPr>
        <p:blipFill>
          <a:blip r:embed="rId3"/>
          <a:stretch>
            <a:fillRect/>
          </a:stretch>
        </p:blipFill>
        <p:spPr>
          <a:xfrm>
            <a:off x="6189499" y="2039744"/>
            <a:ext cx="5540577" cy="3772426"/>
          </a:xfrm>
          <a:prstGeom prst="rect">
            <a:avLst/>
          </a:prstGeom>
        </p:spPr>
      </p:pic>
    </p:spTree>
    <p:extLst>
      <p:ext uri="{BB962C8B-B14F-4D97-AF65-F5344CB8AC3E}">
        <p14:creationId xmlns:p14="http://schemas.microsoft.com/office/powerpoint/2010/main" val="3402493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hthoek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1" name="Rechthoek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2" name="Titel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nl-NL" dirty="0">
                <a:solidFill>
                  <a:srgbClr val="FFFEFF"/>
                </a:solidFill>
              </a:rPr>
              <a:t>Werkt in een ontwikkelteam</a:t>
            </a:r>
          </a:p>
        </p:txBody>
      </p:sp>
      <p:graphicFrame>
        <p:nvGraphicFramePr>
          <p:cNvPr id="4" name="Tijdelijke aanduiding voor inhoud 3" descr="pictogram van SmartArt-afbeelding">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4038719811"/>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0105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01B3BA-1EFE-F8B5-CBE2-DAA5A407B654}"/>
              </a:ext>
            </a:extLst>
          </p:cNvPr>
          <p:cNvSpPr>
            <a:spLocks noGrp="1"/>
          </p:cNvSpPr>
          <p:nvPr>
            <p:ph type="title"/>
          </p:nvPr>
        </p:nvSpPr>
        <p:spPr>
          <a:xfrm>
            <a:off x="581193" y="729658"/>
            <a:ext cx="11029616" cy="988332"/>
          </a:xfrm>
        </p:spPr>
        <p:txBody>
          <a:bodyPr anchor="b">
            <a:normAutofit/>
          </a:bodyPr>
          <a:lstStyle/>
          <a:p>
            <a:r>
              <a:rPr lang="nl-NL" dirty="0"/>
              <a:t>K2:W1: Voert overleg</a:t>
            </a:r>
          </a:p>
        </p:txBody>
      </p:sp>
      <p:pic>
        <p:nvPicPr>
          <p:cNvPr id="5" name="Tijdelijke aanduiding voor inhoud 4">
            <a:extLst>
              <a:ext uri="{FF2B5EF4-FFF2-40B4-BE49-F238E27FC236}">
                <a16:creationId xmlns:a16="http://schemas.microsoft.com/office/drawing/2014/main" id="{6EE64799-9D3C-0FC1-036F-1D16252D8107}"/>
              </a:ext>
            </a:extLst>
          </p:cNvPr>
          <p:cNvPicPr>
            <a:picLocks noGrp="1" noChangeAspect="1"/>
          </p:cNvPicPr>
          <p:nvPr>
            <p:ph sz="half" idx="1"/>
          </p:nvPr>
        </p:nvPicPr>
        <p:blipFill>
          <a:blip r:embed="rId2"/>
          <a:stretch>
            <a:fillRect/>
          </a:stretch>
        </p:blipFill>
        <p:spPr>
          <a:xfrm>
            <a:off x="581194" y="2256408"/>
            <a:ext cx="5514806" cy="1924653"/>
          </a:xfrm>
          <a:noFill/>
        </p:spPr>
      </p:pic>
      <p:sp>
        <p:nvSpPr>
          <p:cNvPr id="10" name="Content Placeholder 3">
            <a:extLst>
              <a:ext uri="{FF2B5EF4-FFF2-40B4-BE49-F238E27FC236}">
                <a16:creationId xmlns:a16="http://schemas.microsoft.com/office/drawing/2014/main" id="{C0AFF0DD-41D4-B910-CD63-97EA4654A450}"/>
              </a:ext>
            </a:extLst>
          </p:cNvPr>
          <p:cNvSpPr>
            <a:spLocks noGrp="1"/>
          </p:cNvSpPr>
          <p:nvPr>
            <p:ph sz="half" idx="2"/>
          </p:nvPr>
        </p:nvSpPr>
        <p:spPr>
          <a:xfrm>
            <a:off x="6188417" y="2228003"/>
            <a:ext cx="5422392" cy="3633047"/>
          </a:xfrm>
        </p:spPr>
        <p:txBody>
          <a:bodyPr>
            <a:normAutofit fontScale="92500" lnSpcReduction="10000"/>
          </a:bodyPr>
          <a:lstStyle/>
          <a:p>
            <a:r>
              <a:rPr lang="en-US" dirty="0" err="1">
                <a:effectLst>
                  <a:outerShdw blurRad="38100" dist="38100" dir="2700000" algn="tl">
                    <a:srgbClr val="000000">
                      <a:alpha val="43137"/>
                    </a:srgbClr>
                  </a:outerShdw>
                </a:effectLst>
              </a:rPr>
              <a:t>S</a:t>
            </a:r>
            <a:r>
              <a:rPr lang="en-US" dirty="0" err="1"/>
              <a:t>ituatie</a:t>
            </a:r>
            <a:r>
              <a:rPr lang="en-US" dirty="0"/>
              <a:t>: </a:t>
            </a:r>
            <a:r>
              <a:rPr lang="en-US" dirty="0" err="1"/>
              <a:t>Wij</a:t>
            </a:r>
            <a:r>
              <a:rPr lang="en-US" dirty="0"/>
              <a:t> </a:t>
            </a:r>
            <a:r>
              <a:rPr lang="en-US" dirty="0" err="1"/>
              <a:t>werkten</a:t>
            </a:r>
            <a:r>
              <a:rPr lang="en-US" dirty="0"/>
              <a:t> in </a:t>
            </a:r>
            <a:r>
              <a:rPr lang="en-US" dirty="0" err="1"/>
              <a:t>een</a:t>
            </a:r>
            <a:r>
              <a:rPr lang="en-US" dirty="0"/>
              <a:t> </a:t>
            </a:r>
            <a:r>
              <a:rPr lang="en-US" dirty="0" err="1"/>
              <a:t>ontwikkelteam</a:t>
            </a:r>
            <a:r>
              <a:rPr lang="en-US" dirty="0"/>
              <a:t> om software </a:t>
            </a:r>
            <a:r>
              <a:rPr lang="en-US" dirty="0" err="1"/>
              <a:t>te</a:t>
            </a:r>
            <a:r>
              <a:rPr lang="en-US" dirty="0"/>
              <a:t> </a:t>
            </a:r>
            <a:r>
              <a:rPr lang="en-US" dirty="0" err="1"/>
              <a:t>realiseren</a:t>
            </a:r>
            <a:r>
              <a:rPr lang="en-US" dirty="0"/>
              <a:t> </a:t>
            </a:r>
            <a:r>
              <a:rPr lang="en-US" dirty="0" err="1"/>
              <a:t>voor</a:t>
            </a:r>
            <a:r>
              <a:rPr lang="en-US" dirty="0"/>
              <a:t> </a:t>
            </a:r>
            <a:r>
              <a:rPr lang="en-US" dirty="0" err="1"/>
              <a:t>Voedselbank</a:t>
            </a:r>
            <a:r>
              <a:rPr lang="en-US" dirty="0"/>
              <a:t> </a:t>
            </a:r>
            <a:r>
              <a:rPr lang="en-US" dirty="0" err="1"/>
              <a:t>Maaskantje</a:t>
            </a:r>
            <a:r>
              <a:rPr lang="en-US" dirty="0"/>
              <a:t>.</a:t>
            </a:r>
          </a:p>
          <a:p>
            <a:r>
              <a:rPr lang="en-US" dirty="0" err="1">
                <a:effectLst>
                  <a:outerShdw blurRad="38100" dist="38100" dir="2700000" algn="tl">
                    <a:srgbClr val="000000">
                      <a:alpha val="43137"/>
                    </a:srgbClr>
                  </a:outerShdw>
                </a:effectLst>
              </a:rPr>
              <a:t>T</a:t>
            </a:r>
            <a:r>
              <a:rPr lang="en-US" dirty="0" err="1"/>
              <a:t>aak</a:t>
            </a:r>
            <a:r>
              <a:rPr lang="en-US" dirty="0"/>
              <a:t>: </a:t>
            </a:r>
            <a:r>
              <a:rPr lang="en-US" dirty="0" err="1"/>
              <a:t>Wij</a:t>
            </a:r>
            <a:r>
              <a:rPr lang="en-US" dirty="0"/>
              <a:t> </a:t>
            </a:r>
            <a:r>
              <a:rPr lang="en-US" dirty="0" err="1"/>
              <a:t>waren</a:t>
            </a:r>
            <a:r>
              <a:rPr lang="en-US" dirty="0"/>
              <a:t> </a:t>
            </a:r>
            <a:r>
              <a:rPr lang="en-US" dirty="0" err="1"/>
              <a:t>ieder</a:t>
            </a:r>
            <a:r>
              <a:rPr lang="en-US" dirty="0"/>
              <a:t> </a:t>
            </a:r>
            <a:r>
              <a:rPr lang="en-US" dirty="0" err="1"/>
              <a:t>medeverantwoordelijk</a:t>
            </a:r>
            <a:r>
              <a:rPr lang="en-US" dirty="0"/>
              <a:t> </a:t>
            </a:r>
            <a:r>
              <a:rPr lang="en-US" dirty="0" err="1"/>
              <a:t>voor</a:t>
            </a:r>
            <a:r>
              <a:rPr lang="en-US" dirty="0"/>
              <a:t> de </a:t>
            </a:r>
            <a:r>
              <a:rPr lang="en-US" dirty="0" err="1"/>
              <a:t>resultaten</a:t>
            </a:r>
            <a:r>
              <a:rPr lang="en-US" dirty="0"/>
              <a:t> </a:t>
            </a:r>
            <a:r>
              <a:rPr lang="en-US" dirty="0" err="1"/>
              <a:t>en</a:t>
            </a:r>
            <a:r>
              <a:rPr lang="en-US" dirty="0"/>
              <a:t> </a:t>
            </a:r>
            <a:r>
              <a:rPr lang="en-US" dirty="0" err="1"/>
              <a:t>functioneren</a:t>
            </a:r>
            <a:r>
              <a:rPr lang="en-US" dirty="0"/>
              <a:t> van het team.</a:t>
            </a:r>
          </a:p>
          <a:p>
            <a:r>
              <a:rPr lang="en-US" dirty="0" err="1">
                <a:effectLst>
                  <a:outerShdw blurRad="38100" dist="38100" dir="2700000" algn="tl">
                    <a:srgbClr val="000000">
                      <a:alpha val="43137"/>
                    </a:srgbClr>
                  </a:outerShdw>
                </a:effectLst>
              </a:rPr>
              <a:t>A</a:t>
            </a:r>
            <a:r>
              <a:rPr lang="en-US" dirty="0" err="1"/>
              <a:t>cties</a:t>
            </a:r>
            <a:r>
              <a:rPr lang="en-US" dirty="0"/>
              <a:t>:  We </a:t>
            </a:r>
            <a:r>
              <a:rPr lang="en-US" dirty="0" err="1"/>
              <a:t>stelden</a:t>
            </a:r>
            <a:r>
              <a:rPr lang="en-US" dirty="0"/>
              <a:t> </a:t>
            </a:r>
            <a:r>
              <a:rPr lang="en-US" dirty="0" err="1"/>
              <a:t>ons</a:t>
            </a:r>
            <a:r>
              <a:rPr lang="en-US" dirty="0"/>
              <a:t> </a:t>
            </a:r>
            <a:r>
              <a:rPr lang="en-US" dirty="0" err="1"/>
              <a:t>allemaal</a:t>
            </a:r>
            <a:r>
              <a:rPr lang="en-US" dirty="0"/>
              <a:t> </a:t>
            </a:r>
            <a:r>
              <a:rPr lang="en-US" dirty="0" err="1"/>
              <a:t>proactief</a:t>
            </a:r>
            <a:r>
              <a:rPr lang="en-US" dirty="0"/>
              <a:t> op, </a:t>
            </a:r>
            <a:r>
              <a:rPr lang="en-US" dirty="0" err="1"/>
              <a:t>namen</a:t>
            </a:r>
            <a:r>
              <a:rPr lang="en-US" dirty="0"/>
              <a:t> taken op </a:t>
            </a:r>
            <a:r>
              <a:rPr lang="en-US" dirty="0" err="1"/>
              <a:t>ons</a:t>
            </a:r>
            <a:r>
              <a:rPr lang="en-US" dirty="0"/>
              <a:t>, </a:t>
            </a:r>
            <a:r>
              <a:rPr lang="en-US" dirty="0" err="1"/>
              <a:t>en</a:t>
            </a:r>
            <a:r>
              <a:rPr lang="en-US" dirty="0"/>
              <a:t> </a:t>
            </a:r>
            <a:r>
              <a:rPr lang="en-US" dirty="0" err="1"/>
              <a:t>als</a:t>
            </a:r>
            <a:r>
              <a:rPr lang="en-US" dirty="0"/>
              <a:t> er </a:t>
            </a:r>
            <a:r>
              <a:rPr lang="en-US" dirty="0" err="1"/>
              <a:t>iets</a:t>
            </a:r>
            <a:r>
              <a:rPr lang="en-US" dirty="0"/>
              <a:t> </a:t>
            </a:r>
            <a:r>
              <a:rPr lang="en-US" dirty="0" err="1"/>
              <a:t>gewijzigd</a:t>
            </a:r>
            <a:r>
              <a:rPr lang="en-US" dirty="0"/>
              <a:t> </a:t>
            </a:r>
            <a:r>
              <a:rPr lang="en-US" dirty="0" err="1"/>
              <a:t>moest</a:t>
            </a:r>
            <a:r>
              <a:rPr lang="en-US" dirty="0"/>
              <a:t> </a:t>
            </a:r>
            <a:r>
              <a:rPr lang="en-US" dirty="0" err="1"/>
              <a:t>worden</a:t>
            </a:r>
            <a:r>
              <a:rPr lang="en-US" dirty="0"/>
              <a:t>, </a:t>
            </a:r>
            <a:r>
              <a:rPr lang="en-US" dirty="0" err="1"/>
              <a:t>werd</a:t>
            </a:r>
            <a:r>
              <a:rPr lang="en-US" dirty="0"/>
              <a:t> </a:t>
            </a:r>
            <a:r>
              <a:rPr lang="en-US" dirty="0" err="1"/>
              <a:t>dit</a:t>
            </a:r>
            <a:r>
              <a:rPr lang="en-US" dirty="0"/>
              <a:t> </a:t>
            </a:r>
            <a:r>
              <a:rPr lang="en-US" dirty="0" err="1"/>
              <a:t>doorgecommuniceerd</a:t>
            </a:r>
            <a:r>
              <a:rPr lang="en-US" dirty="0"/>
              <a:t>. De </a:t>
            </a:r>
            <a:r>
              <a:rPr lang="en-US" dirty="0" err="1"/>
              <a:t>wekelijkse</a:t>
            </a:r>
            <a:r>
              <a:rPr lang="en-US" dirty="0"/>
              <a:t> </a:t>
            </a:r>
            <a:r>
              <a:rPr lang="en-US" dirty="0" err="1"/>
              <a:t>gesprekken</a:t>
            </a:r>
            <a:r>
              <a:rPr lang="en-US" dirty="0"/>
              <a:t> met de PO </a:t>
            </a:r>
            <a:r>
              <a:rPr lang="en-US" dirty="0" err="1"/>
              <a:t>werden</a:t>
            </a:r>
            <a:r>
              <a:rPr lang="en-US" dirty="0"/>
              <a:t> in de </a:t>
            </a:r>
            <a:r>
              <a:rPr lang="en-US" dirty="0" err="1"/>
              <a:t>logboek</a:t>
            </a:r>
            <a:r>
              <a:rPr lang="en-US" dirty="0"/>
              <a:t> </a:t>
            </a:r>
            <a:r>
              <a:rPr lang="en-US" dirty="0" err="1"/>
              <a:t>opgenomen</a:t>
            </a:r>
            <a:r>
              <a:rPr lang="en-US" dirty="0"/>
              <a:t> </a:t>
            </a:r>
            <a:r>
              <a:rPr lang="en-US" dirty="0" err="1"/>
              <a:t>en</a:t>
            </a:r>
            <a:r>
              <a:rPr lang="en-US" dirty="0"/>
              <a:t> </a:t>
            </a:r>
            <a:r>
              <a:rPr lang="en-US" dirty="0" err="1"/>
              <a:t>verwerkt</a:t>
            </a:r>
            <a:r>
              <a:rPr lang="en-US" dirty="0"/>
              <a:t> </a:t>
            </a:r>
            <a:r>
              <a:rPr lang="en-US" dirty="0" err="1"/>
              <a:t>voor</a:t>
            </a:r>
            <a:r>
              <a:rPr lang="en-US" dirty="0"/>
              <a:t> </a:t>
            </a:r>
            <a:r>
              <a:rPr lang="en-US" dirty="0" err="1"/>
              <a:t>verduidelijking</a:t>
            </a:r>
            <a:r>
              <a:rPr lang="en-US" dirty="0"/>
              <a:t>.</a:t>
            </a:r>
          </a:p>
          <a:p>
            <a:r>
              <a:rPr lang="en-US" dirty="0" err="1">
                <a:effectLst>
                  <a:outerShdw blurRad="38100" dist="38100" dir="2700000" algn="tl">
                    <a:srgbClr val="000000">
                      <a:alpha val="43137"/>
                    </a:srgbClr>
                  </a:outerShdw>
                </a:effectLst>
              </a:rPr>
              <a:t>R</a:t>
            </a:r>
            <a:r>
              <a:rPr lang="en-US" dirty="0" err="1"/>
              <a:t>esultaat</a:t>
            </a:r>
            <a:r>
              <a:rPr lang="en-US" dirty="0"/>
              <a:t>: Er was </a:t>
            </a:r>
            <a:r>
              <a:rPr lang="en-US" dirty="0" err="1"/>
              <a:t>duidelijkheid</a:t>
            </a:r>
            <a:r>
              <a:rPr lang="en-US" dirty="0"/>
              <a:t> in de </a:t>
            </a:r>
            <a:r>
              <a:rPr lang="en-US" dirty="0" err="1"/>
              <a:t>taakverdeling</a:t>
            </a:r>
            <a:r>
              <a:rPr lang="en-US" dirty="0"/>
              <a:t>, </a:t>
            </a:r>
            <a:r>
              <a:rPr lang="en-US" dirty="0" err="1"/>
              <a:t>en</a:t>
            </a:r>
            <a:r>
              <a:rPr lang="en-US" dirty="0"/>
              <a:t> </a:t>
            </a:r>
            <a:r>
              <a:rPr lang="en-US" dirty="0" err="1"/>
              <a:t>waar</a:t>
            </a:r>
            <a:r>
              <a:rPr lang="en-US" dirty="0"/>
              <a:t> </a:t>
            </a:r>
            <a:r>
              <a:rPr lang="en-US" dirty="0" err="1"/>
              <a:t>wij</a:t>
            </a:r>
            <a:r>
              <a:rPr lang="en-US" dirty="0"/>
              <a:t> </a:t>
            </a:r>
            <a:r>
              <a:rPr lang="en-US" dirty="0" err="1"/>
              <a:t>als</a:t>
            </a:r>
            <a:r>
              <a:rPr lang="en-US" dirty="0"/>
              <a:t> team het </a:t>
            </a:r>
            <a:r>
              <a:rPr lang="en-US" dirty="0" err="1"/>
              <a:t>beste</a:t>
            </a:r>
            <a:r>
              <a:rPr lang="en-US" dirty="0"/>
              <a:t> </a:t>
            </a:r>
            <a:r>
              <a:rPr lang="en-US" dirty="0" err="1"/>
              <a:t>aan</a:t>
            </a:r>
            <a:r>
              <a:rPr lang="en-US" dirty="0"/>
              <a:t> </a:t>
            </a:r>
            <a:r>
              <a:rPr lang="en-US" dirty="0" err="1"/>
              <a:t>konden</a:t>
            </a:r>
            <a:r>
              <a:rPr lang="en-US" dirty="0"/>
              <a:t> </a:t>
            </a:r>
            <a:r>
              <a:rPr lang="en-US" dirty="0" err="1"/>
              <a:t>beginnen</a:t>
            </a:r>
            <a:r>
              <a:rPr lang="en-US" dirty="0"/>
              <a:t>, </a:t>
            </a:r>
            <a:r>
              <a:rPr lang="en-US" dirty="0" err="1"/>
              <a:t>verder</a:t>
            </a:r>
            <a:r>
              <a:rPr lang="en-US" dirty="0"/>
              <a:t> was de </a:t>
            </a:r>
            <a:r>
              <a:rPr lang="en-US" dirty="0" err="1"/>
              <a:t>algemene</a:t>
            </a:r>
            <a:r>
              <a:rPr lang="en-US" dirty="0"/>
              <a:t> </a:t>
            </a:r>
            <a:r>
              <a:rPr lang="en-US" dirty="0" err="1"/>
              <a:t>sfeer</a:t>
            </a:r>
            <a:r>
              <a:rPr lang="en-US" dirty="0"/>
              <a:t> in het team </a:t>
            </a:r>
            <a:r>
              <a:rPr lang="en-US" dirty="0" err="1"/>
              <a:t>zeer</a:t>
            </a:r>
            <a:r>
              <a:rPr lang="en-US" dirty="0"/>
              <a:t> </a:t>
            </a:r>
            <a:r>
              <a:rPr lang="en-US" dirty="0" err="1"/>
              <a:t>rustig</a:t>
            </a:r>
            <a:r>
              <a:rPr lang="en-US" dirty="0"/>
              <a:t>, </a:t>
            </a:r>
            <a:r>
              <a:rPr lang="en-US" dirty="0" err="1"/>
              <a:t>dit</a:t>
            </a:r>
            <a:r>
              <a:rPr lang="en-US" dirty="0"/>
              <a:t> </a:t>
            </a:r>
            <a:r>
              <a:rPr lang="en-US" dirty="0" err="1"/>
              <a:t>werd</a:t>
            </a:r>
            <a:r>
              <a:rPr lang="en-US" dirty="0"/>
              <a:t> door </a:t>
            </a:r>
            <a:r>
              <a:rPr lang="en-US" dirty="0" err="1"/>
              <a:t>iedereen</a:t>
            </a:r>
            <a:r>
              <a:rPr lang="en-US" dirty="0"/>
              <a:t> </a:t>
            </a:r>
            <a:r>
              <a:rPr lang="en-US" dirty="0" err="1"/>
              <a:t>prettig</a:t>
            </a:r>
            <a:r>
              <a:rPr lang="en-US" dirty="0"/>
              <a:t> </a:t>
            </a:r>
            <a:r>
              <a:rPr lang="en-US" dirty="0" err="1"/>
              <a:t>ervaren</a:t>
            </a:r>
            <a:r>
              <a:rPr lang="en-US" dirty="0"/>
              <a:t>.</a:t>
            </a:r>
          </a:p>
        </p:txBody>
      </p:sp>
      <p:pic>
        <p:nvPicPr>
          <p:cNvPr id="9" name="Afbeelding 8">
            <a:extLst>
              <a:ext uri="{FF2B5EF4-FFF2-40B4-BE49-F238E27FC236}">
                <a16:creationId xmlns:a16="http://schemas.microsoft.com/office/drawing/2014/main" id="{3A10608D-EDE0-29CD-2C10-5644BEF7F536}"/>
              </a:ext>
            </a:extLst>
          </p:cNvPr>
          <p:cNvPicPr>
            <a:picLocks noChangeAspect="1"/>
          </p:cNvPicPr>
          <p:nvPr/>
        </p:nvPicPr>
        <p:blipFill>
          <a:blip r:embed="rId3"/>
          <a:stretch>
            <a:fillRect/>
          </a:stretch>
        </p:blipFill>
        <p:spPr>
          <a:xfrm>
            <a:off x="581191" y="4186488"/>
            <a:ext cx="5519001" cy="1674562"/>
          </a:xfrm>
          <a:prstGeom prst="rect">
            <a:avLst/>
          </a:prstGeom>
        </p:spPr>
      </p:pic>
    </p:spTree>
    <p:extLst>
      <p:ext uri="{BB962C8B-B14F-4D97-AF65-F5344CB8AC3E}">
        <p14:creationId xmlns:p14="http://schemas.microsoft.com/office/powerpoint/2010/main" val="2968744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74791B-8AE7-A537-1439-000C6F34E3D6}"/>
              </a:ext>
            </a:extLst>
          </p:cNvPr>
          <p:cNvSpPr>
            <a:spLocks noGrp="1"/>
          </p:cNvSpPr>
          <p:nvPr>
            <p:ph type="title"/>
          </p:nvPr>
        </p:nvSpPr>
        <p:spPr>
          <a:xfrm>
            <a:off x="581192" y="702156"/>
            <a:ext cx="11029616" cy="1013800"/>
          </a:xfrm>
        </p:spPr>
        <p:txBody>
          <a:bodyPr anchor="b">
            <a:normAutofit/>
          </a:bodyPr>
          <a:lstStyle/>
          <a:p>
            <a:r>
              <a:rPr lang="nl-NL" dirty="0"/>
              <a:t>K2:W1: Voert Overleg (screenshot meeting PO)</a:t>
            </a:r>
          </a:p>
        </p:txBody>
      </p:sp>
      <p:pic>
        <p:nvPicPr>
          <p:cNvPr id="7" name="Tijdelijke aanduiding voor inhoud 6">
            <a:extLst>
              <a:ext uri="{FF2B5EF4-FFF2-40B4-BE49-F238E27FC236}">
                <a16:creationId xmlns:a16="http://schemas.microsoft.com/office/drawing/2014/main" id="{0BD1BF72-D4DC-AB66-1388-B17BA7B1092C}"/>
              </a:ext>
            </a:extLst>
          </p:cNvPr>
          <p:cNvPicPr>
            <a:picLocks noGrp="1" noChangeAspect="1"/>
          </p:cNvPicPr>
          <p:nvPr>
            <p:ph idx="1"/>
          </p:nvPr>
        </p:nvPicPr>
        <p:blipFill>
          <a:blip r:embed="rId2"/>
          <a:stretch>
            <a:fillRect/>
          </a:stretch>
        </p:blipFill>
        <p:spPr>
          <a:xfrm>
            <a:off x="5020096" y="2180496"/>
            <a:ext cx="2151807" cy="3678303"/>
          </a:xfrm>
          <a:prstGeom prst="rect">
            <a:avLst/>
          </a:prstGeom>
          <a:noFill/>
        </p:spPr>
      </p:pic>
    </p:spTree>
    <p:extLst>
      <p:ext uri="{BB962C8B-B14F-4D97-AF65-F5344CB8AC3E}">
        <p14:creationId xmlns:p14="http://schemas.microsoft.com/office/powerpoint/2010/main" val="4272244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E24DF-0E50-7EAE-04D5-93079EDE2198}"/>
              </a:ext>
            </a:extLst>
          </p:cNvPr>
          <p:cNvSpPr>
            <a:spLocks noGrp="1"/>
          </p:cNvSpPr>
          <p:nvPr>
            <p:ph type="title"/>
          </p:nvPr>
        </p:nvSpPr>
        <p:spPr/>
        <p:txBody>
          <a:bodyPr/>
          <a:lstStyle/>
          <a:p>
            <a:r>
              <a:rPr lang="nl-NL" dirty="0"/>
              <a:t>K2: W2: Presenteert het opgeleverde werk</a:t>
            </a:r>
          </a:p>
        </p:txBody>
      </p:sp>
      <p:sp>
        <p:nvSpPr>
          <p:cNvPr id="3" name="Tijdelijke aanduiding voor inhoud 2">
            <a:extLst>
              <a:ext uri="{FF2B5EF4-FFF2-40B4-BE49-F238E27FC236}">
                <a16:creationId xmlns:a16="http://schemas.microsoft.com/office/drawing/2014/main" id="{51C57578-67FE-3759-9462-E0E9EC9C572C}"/>
              </a:ext>
            </a:extLst>
          </p:cNvPr>
          <p:cNvSpPr>
            <a:spLocks noGrp="1"/>
          </p:cNvSpPr>
          <p:nvPr>
            <p:ph sz="half" idx="1"/>
          </p:nvPr>
        </p:nvSpPr>
        <p:spPr/>
        <p:txBody>
          <a:bodyPr/>
          <a:lstStyle/>
          <a:p>
            <a:endParaRPr lang="nl-NL" dirty="0"/>
          </a:p>
        </p:txBody>
      </p:sp>
      <p:sp>
        <p:nvSpPr>
          <p:cNvPr id="4" name="Tijdelijke aanduiding voor inhoud 3">
            <a:extLst>
              <a:ext uri="{FF2B5EF4-FFF2-40B4-BE49-F238E27FC236}">
                <a16:creationId xmlns:a16="http://schemas.microsoft.com/office/drawing/2014/main" id="{487B2C0D-30B6-D6FC-8742-10E91ABC0CD0}"/>
              </a:ext>
            </a:extLst>
          </p:cNvPr>
          <p:cNvSpPr>
            <a:spLocks noGrp="1"/>
          </p:cNvSpPr>
          <p:nvPr>
            <p:ph sz="half" idx="2"/>
          </p:nvPr>
        </p:nvSpPr>
        <p:spPr/>
        <p:txBody>
          <a:bodyPr/>
          <a:lstStyle/>
          <a:p>
            <a:endParaRPr lang="nl-NL"/>
          </a:p>
        </p:txBody>
      </p:sp>
    </p:spTree>
    <p:extLst>
      <p:ext uri="{BB962C8B-B14F-4D97-AF65-F5344CB8AC3E}">
        <p14:creationId xmlns:p14="http://schemas.microsoft.com/office/powerpoint/2010/main" val="894515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hthoek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1" name="Rechthoek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2" name="Titel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nl-NL" dirty="0">
                <a:solidFill>
                  <a:srgbClr val="FFFEFF"/>
                </a:solidFill>
              </a:rPr>
              <a:t>Realiseert Software</a:t>
            </a:r>
          </a:p>
        </p:txBody>
      </p:sp>
      <p:graphicFrame>
        <p:nvGraphicFramePr>
          <p:cNvPr id="4" name="Tijdelijke aanduiding voor inhoud 3" descr="pictogram van SmartArt-afbeelding">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1934184503"/>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342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C1C789-EE0F-2597-8BDD-1DE8EBDE4DBD}"/>
              </a:ext>
            </a:extLst>
          </p:cNvPr>
          <p:cNvSpPr>
            <a:spLocks noGrp="1"/>
          </p:cNvSpPr>
          <p:nvPr>
            <p:ph type="title"/>
          </p:nvPr>
        </p:nvSpPr>
        <p:spPr>
          <a:xfrm>
            <a:off x="581192" y="702156"/>
            <a:ext cx="11029616" cy="1013800"/>
          </a:xfrm>
        </p:spPr>
        <p:txBody>
          <a:bodyPr anchor="b">
            <a:normAutofit/>
          </a:bodyPr>
          <a:lstStyle/>
          <a:p>
            <a:r>
              <a:rPr lang="nl-NL" dirty="0"/>
              <a:t>K2: W3: Reflecteert op het opgeleverde werk</a:t>
            </a:r>
          </a:p>
        </p:txBody>
      </p:sp>
      <p:graphicFrame>
        <p:nvGraphicFramePr>
          <p:cNvPr id="7" name="Tijdelijke aanduiding voor inhoud 2">
            <a:extLst>
              <a:ext uri="{FF2B5EF4-FFF2-40B4-BE49-F238E27FC236}">
                <a16:creationId xmlns:a16="http://schemas.microsoft.com/office/drawing/2014/main" id="{6DE94CE9-0419-038E-4121-8BEED60E2B7B}"/>
              </a:ext>
            </a:extLst>
          </p:cNvPr>
          <p:cNvGraphicFramePr>
            <a:graphicFrameLocks noGrp="1"/>
          </p:cNvGraphicFramePr>
          <p:nvPr>
            <p:ph idx="1"/>
            <p:extLst>
              <p:ext uri="{D42A27DB-BD31-4B8C-83A1-F6EECF244321}">
                <p14:modId xmlns:p14="http://schemas.microsoft.com/office/powerpoint/2010/main" val="357124700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4901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hthoek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hthoek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grpSp>
        <p:nvGrpSpPr>
          <p:cNvPr id="14" name="Groe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hthoek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16" name="Rechthoek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sp>
          <p:nvSpPr>
            <p:cNvPr id="17" name="Rechthoek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nl-NL"/>
            </a:p>
          </p:txBody>
        </p:sp>
      </p:grpSp>
      <p:sp>
        <p:nvSpPr>
          <p:cNvPr id="2" name="Titel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nl-NL" dirty="0">
                <a:solidFill>
                  <a:srgbClr val="FFFFFF"/>
                </a:solidFill>
              </a:rPr>
              <a:t>Einde</a:t>
            </a:r>
          </a:p>
        </p:txBody>
      </p:sp>
      <p:sp>
        <p:nvSpPr>
          <p:cNvPr id="3" name="Subtitel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r>
              <a:rPr lang="nl-NL" dirty="0">
                <a:solidFill>
                  <a:schemeClr val="bg2"/>
                </a:solidFill>
              </a:rPr>
              <a:t>Vragen?</a:t>
            </a:r>
          </a:p>
          <a:p>
            <a:pPr rtl="0"/>
            <a:endParaRPr lang="nl-NL" dirty="0">
              <a:solidFill>
                <a:schemeClr val="bg2"/>
              </a:solidFill>
            </a:endParaRPr>
          </a:p>
        </p:txBody>
      </p:sp>
      <p:pic>
        <p:nvPicPr>
          <p:cNvPr id="5" name="Afbeelding 4" descr="Digitale cijf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rtlCol="0" anchor="b">
            <a:normAutofit/>
          </a:bodyPr>
          <a:lstStyle/>
          <a:p>
            <a:pPr rtl="0"/>
            <a:r>
              <a:rPr lang="nl-NL" dirty="0"/>
              <a:t>K1:w1: Plant  werkzaamheden en bewaakt  voortgang</a:t>
            </a:r>
          </a:p>
        </p:txBody>
      </p:sp>
      <p:pic>
        <p:nvPicPr>
          <p:cNvPr id="8" name="Tijdelijke aanduiding voor inhoud 7">
            <a:extLst>
              <a:ext uri="{FF2B5EF4-FFF2-40B4-BE49-F238E27FC236}">
                <a16:creationId xmlns:a16="http://schemas.microsoft.com/office/drawing/2014/main" id="{AD1200F7-B1C3-9E4F-0B92-EF2A17D537FB}"/>
              </a:ext>
            </a:extLst>
          </p:cNvPr>
          <p:cNvPicPr>
            <a:picLocks noGrp="1" noChangeAspect="1"/>
          </p:cNvPicPr>
          <p:nvPr>
            <p:ph sz="half" idx="1"/>
          </p:nvPr>
        </p:nvPicPr>
        <p:blipFill>
          <a:blip r:embed="rId3"/>
          <a:stretch>
            <a:fillRect/>
          </a:stretch>
        </p:blipFill>
        <p:spPr>
          <a:xfrm>
            <a:off x="581191" y="2117929"/>
            <a:ext cx="5422390" cy="2223179"/>
          </a:xfrm>
          <a:noFill/>
        </p:spPr>
      </p:pic>
      <p:sp>
        <p:nvSpPr>
          <p:cNvPr id="13" name="Content Placeholder 3">
            <a:extLst>
              <a:ext uri="{FF2B5EF4-FFF2-40B4-BE49-F238E27FC236}">
                <a16:creationId xmlns:a16="http://schemas.microsoft.com/office/drawing/2014/main" id="{0DD999D6-B725-9ABA-7C65-4D9000B6F9A4}"/>
              </a:ext>
            </a:extLst>
          </p:cNvPr>
          <p:cNvSpPr>
            <a:spLocks noGrp="1"/>
          </p:cNvSpPr>
          <p:nvPr>
            <p:ph sz="half" idx="2"/>
          </p:nvPr>
        </p:nvSpPr>
        <p:spPr>
          <a:xfrm>
            <a:off x="6188417" y="2228003"/>
            <a:ext cx="5422392" cy="3633047"/>
          </a:xfrm>
        </p:spPr>
        <p:txBody>
          <a:bodyPr>
            <a:normAutofit fontScale="92500" lnSpcReduction="20000"/>
          </a:bodyPr>
          <a:lstStyle/>
          <a:p>
            <a:r>
              <a:rPr lang="en-US" dirty="0" err="1">
                <a:effectLst>
                  <a:outerShdw blurRad="38100" dist="38100" dir="2700000" algn="tl">
                    <a:srgbClr val="000000">
                      <a:alpha val="43137"/>
                    </a:srgbClr>
                  </a:outerShdw>
                </a:effectLst>
              </a:rPr>
              <a:t>S</a:t>
            </a:r>
            <a:r>
              <a:rPr lang="en-US" dirty="0" err="1"/>
              <a:t>ituatie</a:t>
            </a:r>
            <a:r>
              <a:rPr lang="en-US" dirty="0"/>
              <a:t>: Peter Abraham </a:t>
            </a:r>
            <a:r>
              <a:rPr lang="en-US" dirty="0" err="1"/>
              <a:t>kon</a:t>
            </a:r>
            <a:r>
              <a:rPr lang="en-US" dirty="0"/>
              <a:t> op papier de </a:t>
            </a:r>
            <a:r>
              <a:rPr lang="en-US" dirty="0" err="1"/>
              <a:t>administratie</a:t>
            </a:r>
            <a:r>
              <a:rPr lang="en-US" dirty="0"/>
              <a:t> </a:t>
            </a:r>
            <a:r>
              <a:rPr lang="en-US" dirty="0" err="1"/>
              <a:t>niet</a:t>
            </a:r>
            <a:r>
              <a:rPr lang="en-US" dirty="0"/>
              <a:t> </a:t>
            </a:r>
            <a:r>
              <a:rPr lang="en-US" dirty="0" err="1"/>
              <a:t>meer</a:t>
            </a:r>
            <a:r>
              <a:rPr lang="en-US" dirty="0"/>
              <a:t> </a:t>
            </a:r>
            <a:r>
              <a:rPr lang="en-US" dirty="0" err="1"/>
              <a:t>bijhouden</a:t>
            </a:r>
            <a:r>
              <a:rPr lang="en-US" dirty="0"/>
              <a:t> </a:t>
            </a:r>
            <a:r>
              <a:rPr lang="en-US" dirty="0" err="1"/>
              <a:t>voor</a:t>
            </a:r>
            <a:r>
              <a:rPr lang="en-US" dirty="0"/>
              <a:t> </a:t>
            </a:r>
            <a:r>
              <a:rPr lang="en-US" dirty="0" err="1"/>
              <a:t>Voedselbank</a:t>
            </a:r>
            <a:r>
              <a:rPr lang="en-US" dirty="0"/>
              <a:t> </a:t>
            </a:r>
            <a:r>
              <a:rPr lang="en-US" dirty="0" err="1"/>
              <a:t>Maaskantje</a:t>
            </a:r>
            <a:r>
              <a:rPr lang="en-US" dirty="0"/>
              <a:t>. </a:t>
            </a:r>
            <a:r>
              <a:rPr lang="en-US" dirty="0" err="1"/>
              <a:t>Klanten</a:t>
            </a:r>
            <a:r>
              <a:rPr lang="en-US" dirty="0"/>
              <a:t> </a:t>
            </a:r>
            <a:r>
              <a:rPr lang="en-US" dirty="0" err="1"/>
              <a:t>kregen</a:t>
            </a:r>
            <a:r>
              <a:rPr lang="en-US" dirty="0"/>
              <a:t> </a:t>
            </a:r>
            <a:r>
              <a:rPr lang="en-US" dirty="0" err="1"/>
              <a:t>producten</a:t>
            </a:r>
            <a:r>
              <a:rPr lang="en-US" dirty="0"/>
              <a:t> </a:t>
            </a:r>
            <a:r>
              <a:rPr lang="en-US" dirty="0" err="1"/>
              <a:t>waar</a:t>
            </a:r>
            <a:r>
              <a:rPr lang="en-US" dirty="0"/>
              <a:t> ze </a:t>
            </a:r>
            <a:r>
              <a:rPr lang="en-US" dirty="0" err="1"/>
              <a:t>niet</a:t>
            </a:r>
            <a:r>
              <a:rPr lang="en-US" dirty="0"/>
              <a:t> </a:t>
            </a:r>
            <a:r>
              <a:rPr lang="en-US" dirty="0" err="1"/>
              <a:t>veel</a:t>
            </a:r>
            <a:r>
              <a:rPr lang="en-US" dirty="0"/>
              <a:t> </a:t>
            </a:r>
            <a:r>
              <a:rPr lang="en-US" dirty="0" err="1"/>
              <a:t>aan</a:t>
            </a:r>
            <a:r>
              <a:rPr lang="en-US" dirty="0"/>
              <a:t> </a:t>
            </a:r>
            <a:r>
              <a:rPr lang="en-US" dirty="0" err="1"/>
              <a:t>hadden</a:t>
            </a:r>
            <a:r>
              <a:rPr lang="en-US" dirty="0"/>
              <a:t>.</a:t>
            </a:r>
          </a:p>
          <a:p>
            <a:r>
              <a:rPr lang="en-US" dirty="0" err="1">
                <a:effectLst>
                  <a:outerShdw blurRad="38100" dist="38100" dir="2700000" algn="tl">
                    <a:srgbClr val="000000">
                      <a:alpha val="43137"/>
                    </a:srgbClr>
                  </a:outerShdw>
                </a:effectLst>
              </a:rPr>
              <a:t>T</a:t>
            </a:r>
            <a:r>
              <a:rPr lang="en-US" dirty="0" err="1"/>
              <a:t>aak</a:t>
            </a:r>
            <a:r>
              <a:rPr lang="en-US" dirty="0"/>
              <a:t>:  </a:t>
            </a:r>
            <a:r>
              <a:rPr lang="en-US" dirty="0" err="1"/>
              <a:t>Wij</a:t>
            </a:r>
            <a:r>
              <a:rPr lang="en-US" dirty="0"/>
              <a:t> </a:t>
            </a:r>
            <a:r>
              <a:rPr lang="en-US" dirty="0" err="1"/>
              <a:t>als</a:t>
            </a:r>
            <a:r>
              <a:rPr lang="en-US" dirty="0"/>
              <a:t> </a:t>
            </a:r>
            <a:r>
              <a:rPr lang="en-US" dirty="0" err="1"/>
              <a:t>ontwikkelteam</a:t>
            </a:r>
            <a:r>
              <a:rPr lang="en-US" dirty="0"/>
              <a:t> </a:t>
            </a:r>
            <a:r>
              <a:rPr lang="en-US" dirty="0" err="1"/>
              <a:t>moesten</a:t>
            </a:r>
            <a:r>
              <a:rPr lang="en-US" dirty="0"/>
              <a:t> de software </a:t>
            </a:r>
            <a:r>
              <a:rPr lang="en-US" dirty="0" err="1"/>
              <a:t>realiseren</a:t>
            </a:r>
            <a:r>
              <a:rPr lang="en-US" dirty="0"/>
              <a:t> </a:t>
            </a:r>
            <a:r>
              <a:rPr lang="en-US" dirty="0" err="1"/>
              <a:t>zodat</a:t>
            </a:r>
            <a:r>
              <a:rPr lang="en-US" dirty="0"/>
              <a:t> de </a:t>
            </a:r>
            <a:r>
              <a:rPr lang="en-US" dirty="0" err="1"/>
              <a:t>administratie</a:t>
            </a:r>
            <a:r>
              <a:rPr lang="en-US" dirty="0"/>
              <a:t> </a:t>
            </a:r>
            <a:r>
              <a:rPr lang="en-US" dirty="0" err="1"/>
              <a:t>beter</a:t>
            </a:r>
            <a:r>
              <a:rPr lang="en-US" dirty="0"/>
              <a:t> in </a:t>
            </a:r>
            <a:r>
              <a:rPr lang="en-US" dirty="0" err="1"/>
              <a:t>kaart</a:t>
            </a:r>
            <a:r>
              <a:rPr lang="en-US" dirty="0"/>
              <a:t> </a:t>
            </a:r>
            <a:r>
              <a:rPr lang="en-US" dirty="0" err="1"/>
              <a:t>wordt</a:t>
            </a:r>
            <a:r>
              <a:rPr lang="en-US" dirty="0"/>
              <a:t> </a:t>
            </a:r>
            <a:r>
              <a:rPr lang="en-US" dirty="0" err="1"/>
              <a:t>gebracht</a:t>
            </a:r>
            <a:r>
              <a:rPr lang="en-US" dirty="0"/>
              <a:t>, </a:t>
            </a:r>
            <a:r>
              <a:rPr lang="en-US" dirty="0" err="1"/>
              <a:t>en</a:t>
            </a:r>
            <a:r>
              <a:rPr lang="en-US" dirty="0"/>
              <a:t> de </a:t>
            </a:r>
            <a:r>
              <a:rPr lang="en-US" dirty="0" err="1"/>
              <a:t>producten</a:t>
            </a:r>
            <a:r>
              <a:rPr lang="en-US" dirty="0"/>
              <a:t> </a:t>
            </a:r>
            <a:r>
              <a:rPr lang="en-US" dirty="0" err="1"/>
              <a:t>eerlijker</a:t>
            </a:r>
            <a:r>
              <a:rPr lang="en-US" dirty="0"/>
              <a:t> </a:t>
            </a:r>
            <a:r>
              <a:rPr lang="en-US" dirty="0" err="1"/>
              <a:t>verdeeld</a:t>
            </a:r>
            <a:r>
              <a:rPr lang="en-US" dirty="0"/>
              <a:t> </a:t>
            </a:r>
            <a:r>
              <a:rPr lang="en-US" dirty="0" err="1"/>
              <a:t>worden</a:t>
            </a:r>
            <a:r>
              <a:rPr lang="en-US" dirty="0"/>
              <a:t>. </a:t>
            </a:r>
          </a:p>
          <a:p>
            <a:r>
              <a:rPr lang="en-US" dirty="0" err="1">
                <a:effectLst>
                  <a:outerShdw blurRad="38100" dist="38100" dir="2700000" algn="tl">
                    <a:srgbClr val="000000">
                      <a:alpha val="43137"/>
                    </a:srgbClr>
                  </a:outerShdw>
                </a:effectLst>
              </a:rPr>
              <a:t>A</a:t>
            </a:r>
            <a:r>
              <a:rPr lang="en-US" dirty="0" err="1"/>
              <a:t>cties</a:t>
            </a:r>
            <a:r>
              <a:rPr lang="en-US" dirty="0"/>
              <a:t>: Om de user stories </a:t>
            </a:r>
            <a:r>
              <a:rPr lang="en-US" dirty="0" err="1"/>
              <a:t>te</a:t>
            </a:r>
            <a:r>
              <a:rPr lang="en-US" dirty="0"/>
              <a:t> </a:t>
            </a:r>
            <a:r>
              <a:rPr lang="en-US" dirty="0" err="1"/>
              <a:t>verduidelijken</a:t>
            </a:r>
            <a:r>
              <a:rPr lang="en-US" dirty="0"/>
              <a:t> </a:t>
            </a:r>
            <a:r>
              <a:rPr lang="en-US" dirty="0" err="1"/>
              <a:t>hebben</a:t>
            </a:r>
            <a:r>
              <a:rPr lang="en-US" dirty="0"/>
              <a:t> </a:t>
            </a:r>
            <a:r>
              <a:rPr lang="en-US" dirty="0" err="1"/>
              <a:t>wij</a:t>
            </a:r>
            <a:r>
              <a:rPr lang="en-US" dirty="0"/>
              <a:t> </a:t>
            </a:r>
            <a:r>
              <a:rPr lang="en-US" dirty="0" err="1"/>
              <a:t>gebruik</a:t>
            </a:r>
            <a:r>
              <a:rPr lang="en-US" dirty="0"/>
              <a:t> </a:t>
            </a:r>
            <a:r>
              <a:rPr lang="en-US" dirty="0" err="1"/>
              <a:t>gemaakt</a:t>
            </a:r>
            <a:r>
              <a:rPr lang="en-US" dirty="0"/>
              <a:t> van </a:t>
            </a:r>
            <a:r>
              <a:rPr lang="en-US" dirty="0" err="1"/>
              <a:t>een</a:t>
            </a:r>
            <a:r>
              <a:rPr lang="en-US" dirty="0"/>
              <a:t> use case diagram, </a:t>
            </a:r>
            <a:r>
              <a:rPr lang="en-US" dirty="0" err="1"/>
              <a:t>en</a:t>
            </a:r>
            <a:r>
              <a:rPr lang="en-US" dirty="0"/>
              <a:t> om </a:t>
            </a:r>
            <a:r>
              <a:rPr lang="en-US" dirty="0" err="1"/>
              <a:t>deze</a:t>
            </a:r>
            <a:r>
              <a:rPr lang="en-US" dirty="0"/>
              <a:t> </a:t>
            </a:r>
            <a:r>
              <a:rPr lang="en-US" dirty="0" err="1"/>
              <a:t>te</a:t>
            </a:r>
            <a:r>
              <a:rPr lang="en-US" dirty="0"/>
              <a:t> </a:t>
            </a:r>
            <a:r>
              <a:rPr lang="en-US" dirty="0" err="1"/>
              <a:t>rangschikken</a:t>
            </a:r>
            <a:r>
              <a:rPr lang="en-US" dirty="0"/>
              <a:t> qua </a:t>
            </a:r>
            <a:r>
              <a:rPr lang="en-US" dirty="0" err="1"/>
              <a:t>prioriteit</a:t>
            </a:r>
            <a:r>
              <a:rPr lang="en-US" dirty="0"/>
              <a:t> </a:t>
            </a:r>
            <a:r>
              <a:rPr lang="en-US" dirty="0" err="1"/>
              <a:t>gebruikten</a:t>
            </a:r>
            <a:r>
              <a:rPr lang="en-US" dirty="0"/>
              <a:t> we </a:t>
            </a:r>
            <a:r>
              <a:rPr lang="en-US" dirty="0" err="1"/>
              <a:t>Github</a:t>
            </a:r>
            <a:r>
              <a:rPr lang="en-US" dirty="0"/>
              <a:t> Projects. </a:t>
            </a:r>
            <a:r>
              <a:rPr lang="en-US" dirty="0" err="1"/>
              <a:t>Verder</a:t>
            </a:r>
            <a:r>
              <a:rPr lang="en-US" dirty="0"/>
              <a:t> </a:t>
            </a:r>
            <a:r>
              <a:rPr lang="en-US" dirty="0" err="1"/>
              <a:t>maakten</a:t>
            </a:r>
            <a:r>
              <a:rPr lang="en-US" dirty="0"/>
              <a:t> we </a:t>
            </a:r>
            <a:r>
              <a:rPr lang="en-US" dirty="0" err="1"/>
              <a:t>gebruik</a:t>
            </a:r>
            <a:r>
              <a:rPr lang="en-US" dirty="0"/>
              <a:t> van </a:t>
            </a:r>
            <a:r>
              <a:rPr lang="en-US" dirty="0" err="1"/>
              <a:t>een</a:t>
            </a:r>
            <a:r>
              <a:rPr lang="en-US" dirty="0"/>
              <a:t> </a:t>
            </a:r>
            <a:r>
              <a:rPr lang="en-US" dirty="0" err="1"/>
              <a:t>logboek</a:t>
            </a:r>
            <a:r>
              <a:rPr lang="en-US" dirty="0"/>
              <a:t> om </a:t>
            </a:r>
            <a:r>
              <a:rPr lang="en-US" dirty="0" err="1"/>
              <a:t>onze</a:t>
            </a:r>
            <a:r>
              <a:rPr lang="en-US" dirty="0"/>
              <a:t> </a:t>
            </a:r>
            <a:r>
              <a:rPr lang="en-US" dirty="0" err="1"/>
              <a:t>vooruitgang</a:t>
            </a:r>
            <a:r>
              <a:rPr lang="en-US" dirty="0"/>
              <a:t> </a:t>
            </a:r>
            <a:r>
              <a:rPr lang="en-US" dirty="0" err="1"/>
              <a:t>bij</a:t>
            </a:r>
            <a:r>
              <a:rPr lang="en-US" dirty="0"/>
              <a:t> </a:t>
            </a:r>
            <a:r>
              <a:rPr lang="en-US" dirty="0" err="1"/>
              <a:t>te</a:t>
            </a:r>
            <a:r>
              <a:rPr lang="en-US" dirty="0"/>
              <a:t> </a:t>
            </a:r>
            <a:r>
              <a:rPr lang="en-US" dirty="0" err="1"/>
              <a:t>houden</a:t>
            </a:r>
            <a:r>
              <a:rPr lang="en-US" dirty="0"/>
              <a:t>.</a:t>
            </a:r>
          </a:p>
          <a:p>
            <a:r>
              <a:rPr lang="en-US" dirty="0" err="1">
                <a:effectLst>
                  <a:outerShdw blurRad="38100" dist="38100" dir="2700000" algn="tl">
                    <a:srgbClr val="000000">
                      <a:alpha val="43137"/>
                    </a:srgbClr>
                  </a:outerShdw>
                </a:effectLst>
              </a:rPr>
              <a:t>R</a:t>
            </a:r>
            <a:r>
              <a:rPr lang="en-US" dirty="0" err="1"/>
              <a:t>esultaat</a:t>
            </a:r>
            <a:r>
              <a:rPr lang="en-US" dirty="0"/>
              <a:t>: Er was </a:t>
            </a:r>
            <a:r>
              <a:rPr lang="en-US" dirty="0" err="1"/>
              <a:t>verduidelijking</a:t>
            </a:r>
            <a:r>
              <a:rPr lang="en-US" dirty="0"/>
              <a:t> in de </a:t>
            </a:r>
            <a:r>
              <a:rPr lang="en-US" dirty="0" err="1"/>
              <a:t>werkzaamheden</a:t>
            </a:r>
            <a:r>
              <a:rPr lang="en-US" dirty="0"/>
              <a:t>/taken die </a:t>
            </a:r>
            <a:r>
              <a:rPr lang="en-US" dirty="0" err="1"/>
              <a:t>elke</a:t>
            </a:r>
            <a:r>
              <a:rPr lang="en-US" dirty="0"/>
              <a:t> </a:t>
            </a:r>
            <a:r>
              <a:rPr lang="en-US" dirty="0" err="1"/>
              <a:t>gebruiker</a:t>
            </a:r>
            <a:r>
              <a:rPr lang="en-US" dirty="0"/>
              <a:t> </a:t>
            </a:r>
            <a:r>
              <a:rPr lang="en-US" dirty="0" err="1"/>
              <a:t>moest</a:t>
            </a:r>
            <a:r>
              <a:rPr lang="en-US" dirty="0"/>
              <a:t>/</a:t>
            </a:r>
            <a:r>
              <a:rPr lang="en-US" dirty="0" err="1"/>
              <a:t>wilde</a:t>
            </a:r>
            <a:r>
              <a:rPr lang="en-US" dirty="0"/>
              <a:t> </a:t>
            </a:r>
            <a:r>
              <a:rPr lang="en-US" dirty="0" err="1"/>
              <a:t>hebben</a:t>
            </a:r>
            <a:r>
              <a:rPr lang="en-US" dirty="0"/>
              <a:t>.</a:t>
            </a:r>
          </a:p>
        </p:txBody>
      </p:sp>
      <p:pic>
        <p:nvPicPr>
          <p:cNvPr id="10" name="Afbeelding 9">
            <a:extLst>
              <a:ext uri="{FF2B5EF4-FFF2-40B4-BE49-F238E27FC236}">
                <a16:creationId xmlns:a16="http://schemas.microsoft.com/office/drawing/2014/main" id="{44803E79-74B7-E420-C709-207A0881BF86}"/>
              </a:ext>
            </a:extLst>
          </p:cNvPr>
          <p:cNvPicPr>
            <a:picLocks noChangeAspect="1"/>
          </p:cNvPicPr>
          <p:nvPr/>
        </p:nvPicPr>
        <p:blipFill>
          <a:blip r:embed="rId4"/>
          <a:stretch>
            <a:fillRect/>
          </a:stretch>
        </p:blipFill>
        <p:spPr>
          <a:xfrm>
            <a:off x="581191" y="4439478"/>
            <a:ext cx="5422389" cy="2042012"/>
          </a:xfrm>
          <a:prstGeom prst="rect">
            <a:avLst/>
          </a:prstGeom>
        </p:spPr>
      </p:pic>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697DF18-007F-F4CE-E7F6-529CE7E0A882}"/>
              </a:ext>
            </a:extLst>
          </p:cNvPr>
          <p:cNvSpPr>
            <a:spLocks noGrp="1"/>
          </p:cNvSpPr>
          <p:nvPr>
            <p:ph type="title"/>
          </p:nvPr>
        </p:nvSpPr>
        <p:spPr>
          <a:xfrm>
            <a:off x="581193" y="729658"/>
            <a:ext cx="11029616" cy="988332"/>
          </a:xfrm>
        </p:spPr>
        <p:txBody>
          <a:bodyPr/>
          <a:lstStyle/>
          <a:p>
            <a:r>
              <a:rPr lang="nl-NL" dirty="0"/>
              <a:t>K1:w1: Plant  werkzaamheden en bewaakt  voortgang </a:t>
            </a:r>
            <a:r>
              <a:rPr lang="en-US" dirty="0"/>
              <a:t>(Screenshot </a:t>
            </a:r>
            <a:r>
              <a:rPr lang="en-US" dirty="0" err="1"/>
              <a:t>Logboek</a:t>
            </a:r>
            <a:r>
              <a:rPr lang="en-US" dirty="0"/>
              <a:t>)</a:t>
            </a:r>
          </a:p>
        </p:txBody>
      </p:sp>
      <p:pic>
        <p:nvPicPr>
          <p:cNvPr id="6" name="Afbeelding 5">
            <a:extLst>
              <a:ext uri="{FF2B5EF4-FFF2-40B4-BE49-F238E27FC236}">
                <a16:creationId xmlns:a16="http://schemas.microsoft.com/office/drawing/2014/main" id="{579A0A28-3EDF-67A4-F011-C0C68678D169}"/>
              </a:ext>
            </a:extLst>
          </p:cNvPr>
          <p:cNvPicPr>
            <a:picLocks noChangeAspect="1"/>
          </p:cNvPicPr>
          <p:nvPr/>
        </p:nvPicPr>
        <p:blipFill>
          <a:blip r:embed="rId2"/>
          <a:stretch>
            <a:fillRect/>
          </a:stretch>
        </p:blipFill>
        <p:spPr>
          <a:xfrm>
            <a:off x="1063524" y="2228003"/>
            <a:ext cx="4457727" cy="3633047"/>
          </a:xfrm>
          <a:prstGeom prst="rect">
            <a:avLst/>
          </a:prstGeom>
          <a:noFill/>
        </p:spPr>
      </p:pic>
      <p:sp>
        <p:nvSpPr>
          <p:cNvPr id="13" name="Content Placeholder 3">
            <a:extLst>
              <a:ext uri="{FF2B5EF4-FFF2-40B4-BE49-F238E27FC236}">
                <a16:creationId xmlns:a16="http://schemas.microsoft.com/office/drawing/2014/main" id="{DFE23767-6674-B01E-151C-D9DAA7DB03A5}"/>
              </a:ext>
            </a:extLst>
          </p:cNvPr>
          <p:cNvSpPr>
            <a:spLocks noGrp="1"/>
          </p:cNvSpPr>
          <p:nvPr>
            <p:ph sz="half" idx="2"/>
          </p:nvPr>
        </p:nvSpPr>
        <p:spPr>
          <a:xfrm>
            <a:off x="6188417" y="2228003"/>
            <a:ext cx="5422392" cy="3633047"/>
          </a:xfrm>
        </p:spPr>
        <p:txBody>
          <a:bodyPr/>
          <a:lstStyle/>
          <a:p>
            <a:endParaRPr lang="en-US"/>
          </a:p>
        </p:txBody>
      </p:sp>
    </p:spTree>
    <p:extLst>
      <p:ext uri="{BB962C8B-B14F-4D97-AF65-F5344CB8AC3E}">
        <p14:creationId xmlns:p14="http://schemas.microsoft.com/office/powerpoint/2010/main" val="91104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rtlCol="0" anchor="b">
            <a:normAutofit/>
          </a:bodyPr>
          <a:lstStyle/>
          <a:p>
            <a:pPr rtl="0"/>
            <a:r>
              <a:rPr lang="nl-NL" dirty="0"/>
              <a:t>K1:w2: Ontwerpt Software</a:t>
            </a:r>
          </a:p>
        </p:txBody>
      </p:sp>
      <p:sp>
        <p:nvSpPr>
          <p:cNvPr id="13" name="Content Placeholder 3">
            <a:extLst>
              <a:ext uri="{FF2B5EF4-FFF2-40B4-BE49-F238E27FC236}">
                <a16:creationId xmlns:a16="http://schemas.microsoft.com/office/drawing/2014/main" id="{0DD999D6-B725-9ABA-7C65-4D9000B6F9A4}"/>
              </a:ext>
            </a:extLst>
          </p:cNvPr>
          <p:cNvSpPr>
            <a:spLocks noGrp="1"/>
          </p:cNvSpPr>
          <p:nvPr>
            <p:ph sz="half" idx="2"/>
          </p:nvPr>
        </p:nvSpPr>
        <p:spPr>
          <a:xfrm>
            <a:off x="6188417" y="2228003"/>
            <a:ext cx="5422392" cy="3633047"/>
          </a:xfrm>
        </p:spPr>
        <p:txBody>
          <a:bodyPr>
            <a:normAutofit fontScale="85000" lnSpcReduction="20000"/>
          </a:bodyPr>
          <a:lstStyle/>
          <a:p>
            <a:r>
              <a:rPr lang="en-US" dirty="0" err="1">
                <a:effectLst>
                  <a:outerShdw blurRad="38100" dist="38100" dir="2700000" algn="tl">
                    <a:srgbClr val="000000">
                      <a:alpha val="43137"/>
                    </a:srgbClr>
                  </a:outerShdw>
                </a:effectLst>
              </a:rPr>
              <a:t>S</a:t>
            </a:r>
            <a:r>
              <a:rPr lang="en-US" dirty="0" err="1"/>
              <a:t>ituatie</a:t>
            </a:r>
            <a:r>
              <a:rPr lang="en-US" dirty="0"/>
              <a:t>:  We </a:t>
            </a:r>
            <a:r>
              <a:rPr lang="en-US" dirty="0" err="1"/>
              <a:t>maakten</a:t>
            </a:r>
            <a:r>
              <a:rPr lang="en-US" dirty="0"/>
              <a:t> in </a:t>
            </a:r>
            <a:r>
              <a:rPr lang="en-US" dirty="0" err="1"/>
              <a:t>een</a:t>
            </a:r>
            <a:r>
              <a:rPr lang="en-US" dirty="0"/>
              <a:t> team </a:t>
            </a:r>
            <a:r>
              <a:rPr lang="en-US" dirty="0" err="1"/>
              <a:t>een</a:t>
            </a:r>
            <a:r>
              <a:rPr lang="en-US" dirty="0"/>
              <a:t> database </a:t>
            </a:r>
            <a:r>
              <a:rPr lang="en-US" dirty="0" err="1"/>
              <a:t>en</a:t>
            </a:r>
            <a:r>
              <a:rPr lang="en-US" dirty="0"/>
              <a:t> website </a:t>
            </a:r>
            <a:r>
              <a:rPr lang="en-US" dirty="0" err="1"/>
              <a:t>voor</a:t>
            </a:r>
            <a:r>
              <a:rPr lang="en-US" dirty="0"/>
              <a:t> </a:t>
            </a:r>
            <a:r>
              <a:rPr lang="en-US" dirty="0" err="1"/>
              <a:t>Voedselbank</a:t>
            </a:r>
            <a:r>
              <a:rPr lang="en-US" dirty="0"/>
              <a:t> </a:t>
            </a:r>
            <a:r>
              <a:rPr lang="en-US" dirty="0" err="1"/>
              <a:t>Maaskantje</a:t>
            </a:r>
            <a:r>
              <a:rPr lang="en-US" dirty="0"/>
              <a:t>. </a:t>
            </a:r>
            <a:r>
              <a:rPr lang="en-US" dirty="0" err="1"/>
              <a:t>Dit</a:t>
            </a:r>
            <a:r>
              <a:rPr lang="en-US" dirty="0"/>
              <a:t> </a:t>
            </a:r>
            <a:r>
              <a:rPr lang="en-US" dirty="0" err="1"/>
              <a:t>stond</a:t>
            </a:r>
            <a:r>
              <a:rPr lang="en-US" dirty="0"/>
              <a:t> </a:t>
            </a:r>
            <a:r>
              <a:rPr lang="en-US" dirty="0" err="1"/>
              <a:t>onder</a:t>
            </a:r>
            <a:r>
              <a:rPr lang="en-US" dirty="0"/>
              <a:t> </a:t>
            </a:r>
            <a:r>
              <a:rPr lang="en-US" dirty="0" err="1"/>
              <a:t>leiding</a:t>
            </a:r>
            <a:r>
              <a:rPr lang="en-US" dirty="0"/>
              <a:t> van de PO Piet de Vries.</a:t>
            </a:r>
          </a:p>
          <a:p>
            <a:r>
              <a:rPr lang="en-US" dirty="0" err="1">
                <a:effectLst>
                  <a:outerShdw blurRad="38100" dist="38100" dir="2700000" algn="tl">
                    <a:srgbClr val="000000">
                      <a:alpha val="43137"/>
                    </a:srgbClr>
                  </a:outerShdw>
                </a:effectLst>
              </a:rPr>
              <a:t>T</a:t>
            </a:r>
            <a:r>
              <a:rPr lang="en-US" dirty="0" err="1"/>
              <a:t>aak</a:t>
            </a:r>
            <a:r>
              <a:rPr lang="en-US" dirty="0"/>
              <a:t>:  </a:t>
            </a:r>
            <a:r>
              <a:rPr lang="en-US" dirty="0" err="1"/>
              <a:t>Wij</a:t>
            </a:r>
            <a:r>
              <a:rPr lang="en-US" dirty="0"/>
              <a:t> </a:t>
            </a:r>
            <a:r>
              <a:rPr lang="en-US" dirty="0" err="1"/>
              <a:t>als</a:t>
            </a:r>
            <a:r>
              <a:rPr lang="en-US" dirty="0"/>
              <a:t> </a:t>
            </a:r>
            <a:r>
              <a:rPr lang="en-US" dirty="0" err="1"/>
              <a:t>ontwikkelteam</a:t>
            </a:r>
            <a:r>
              <a:rPr lang="en-US" dirty="0"/>
              <a:t> </a:t>
            </a:r>
            <a:r>
              <a:rPr lang="en-US" dirty="0" err="1"/>
              <a:t>moesten</a:t>
            </a:r>
            <a:r>
              <a:rPr lang="en-US" dirty="0"/>
              <a:t> de software </a:t>
            </a:r>
            <a:r>
              <a:rPr lang="en-US" dirty="0" err="1"/>
              <a:t>realiseren</a:t>
            </a:r>
            <a:r>
              <a:rPr lang="en-US" dirty="0"/>
              <a:t> </a:t>
            </a:r>
            <a:r>
              <a:rPr lang="en-US" dirty="0" err="1"/>
              <a:t>zodat</a:t>
            </a:r>
            <a:r>
              <a:rPr lang="en-US" dirty="0"/>
              <a:t> de </a:t>
            </a:r>
            <a:r>
              <a:rPr lang="en-US" dirty="0" err="1"/>
              <a:t>administratie</a:t>
            </a:r>
            <a:r>
              <a:rPr lang="en-US" dirty="0"/>
              <a:t> </a:t>
            </a:r>
            <a:r>
              <a:rPr lang="en-US" dirty="0" err="1"/>
              <a:t>beter</a:t>
            </a:r>
            <a:r>
              <a:rPr lang="en-US" dirty="0"/>
              <a:t> in </a:t>
            </a:r>
            <a:r>
              <a:rPr lang="en-US" dirty="0" err="1"/>
              <a:t>kaart</a:t>
            </a:r>
            <a:r>
              <a:rPr lang="en-US" dirty="0"/>
              <a:t> </a:t>
            </a:r>
            <a:r>
              <a:rPr lang="en-US" dirty="0" err="1"/>
              <a:t>wordt</a:t>
            </a:r>
            <a:r>
              <a:rPr lang="en-US" dirty="0"/>
              <a:t> </a:t>
            </a:r>
            <a:r>
              <a:rPr lang="en-US" dirty="0" err="1"/>
              <a:t>gebracht</a:t>
            </a:r>
            <a:r>
              <a:rPr lang="en-US" dirty="0"/>
              <a:t>, </a:t>
            </a:r>
            <a:r>
              <a:rPr lang="en-US" dirty="0" err="1"/>
              <a:t>en</a:t>
            </a:r>
            <a:r>
              <a:rPr lang="en-US" dirty="0"/>
              <a:t> de </a:t>
            </a:r>
            <a:r>
              <a:rPr lang="en-US" dirty="0" err="1"/>
              <a:t>producten</a:t>
            </a:r>
            <a:r>
              <a:rPr lang="en-US" dirty="0"/>
              <a:t> </a:t>
            </a:r>
            <a:r>
              <a:rPr lang="en-US" dirty="0" err="1"/>
              <a:t>eerlijker</a:t>
            </a:r>
            <a:r>
              <a:rPr lang="en-US" dirty="0"/>
              <a:t> </a:t>
            </a:r>
            <a:r>
              <a:rPr lang="en-US" dirty="0" err="1"/>
              <a:t>verdeeld</a:t>
            </a:r>
            <a:r>
              <a:rPr lang="en-US" dirty="0"/>
              <a:t> </a:t>
            </a:r>
            <a:r>
              <a:rPr lang="en-US" dirty="0" err="1"/>
              <a:t>worden</a:t>
            </a:r>
            <a:r>
              <a:rPr lang="en-US" dirty="0"/>
              <a:t>. Om </a:t>
            </a:r>
            <a:r>
              <a:rPr lang="en-US" dirty="0" err="1"/>
              <a:t>een</a:t>
            </a:r>
            <a:r>
              <a:rPr lang="en-US" dirty="0"/>
              <a:t> </a:t>
            </a:r>
            <a:r>
              <a:rPr lang="en-US" dirty="0" err="1"/>
              <a:t>algeheel</a:t>
            </a:r>
            <a:r>
              <a:rPr lang="en-US" dirty="0"/>
              <a:t> </a:t>
            </a:r>
            <a:r>
              <a:rPr lang="en-US" dirty="0" err="1"/>
              <a:t>beeld</a:t>
            </a:r>
            <a:r>
              <a:rPr lang="en-US" dirty="0"/>
              <a:t> </a:t>
            </a:r>
            <a:r>
              <a:rPr lang="en-US" dirty="0" err="1"/>
              <a:t>te</a:t>
            </a:r>
            <a:r>
              <a:rPr lang="en-US" dirty="0"/>
              <a:t> </a:t>
            </a:r>
            <a:r>
              <a:rPr lang="en-US" dirty="0" err="1"/>
              <a:t>krijgen</a:t>
            </a:r>
            <a:r>
              <a:rPr lang="en-US" dirty="0"/>
              <a:t> van de software </a:t>
            </a:r>
            <a:r>
              <a:rPr lang="en-US" dirty="0" err="1"/>
              <a:t>maakten</a:t>
            </a:r>
            <a:r>
              <a:rPr lang="en-US" dirty="0"/>
              <a:t> </a:t>
            </a:r>
            <a:r>
              <a:rPr lang="en-US" dirty="0" err="1"/>
              <a:t>wij</a:t>
            </a:r>
            <a:r>
              <a:rPr lang="en-US" dirty="0"/>
              <a:t> diverse </a:t>
            </a:r>
            <a:r>
              <a:rPr lang="en-US" dirty="0" err="1"/>
              <a:t>schetsen</a:t>
            </a:r>
            <a:r>
              <a:rPr lang="en-US" dirty="0"/>
              <a:t> van de </a:t>
            </a:r>
            <a:r>
              <a:rPr lang="en-US" dirty="0" err="1"/>
              <a:t>functionaliteiten</a:t>
            </a:r>
            <a:r>
              <a:rPr lang="en-US" dirty="0"/>
              <a:t>.</a:t>
            </a:r>
          </a:p>
          <a:p>
            <a:r>
              <a:rPr lang="en-US" dirty="0" err="1">
                <a:effectLst>
                  <a:outerShdw blurRad="38100" dist="38100" dir="2700000" algn="tl">
                    <a:srgbClr val="000000">
                      <a:alpha val="43137"/>
                    </a:srgbClr>
                  </a:outerShdw>
                </a:effectLst>
              </a:rPr>
              <a:t>A</a:t>
            </a:r>
            <a:r>
              <a:rPr lang="en-US" dirty="0" err="1"/>
              <a:t>cties</a:t>
            </a:r>
            <a:r>
              <a:rPr lang="en-US" dirty="0"/>
              <a:t>: Op basis van de User Stories </a:t>
            </a:r>
            <a:r>
              <a:rPr lang="en-US" dirty="0" err="1"/>
              <a:t>en</a:t>
            </a:r>
            <a:r>
              <a:rPr lang="en-US" dirty="0"/>
              <a:t> </a:t>
            </a:r>
            <a:r>
              <a:rPr lang="en-US" dirty="0" err="1"/>
              <a:t>overleg</a:t>
            </a:r>
            <a:r>
              <a:rPr lang="en-US" dirty="0"/>
              <a:t> met de PO </a:t>
            </a:r>
            <a:r>
              <a:rPr lang="en-US" dirty="0" err="1"/>
              <a:t>maakten</a:t>
            </a:r>
            <a:r>
              <a:rPr lang="en-US" dirty="0"/>
              <a:t> </a:t>
            </a:r>
            <a:r>
              <a:rPr lang="en-US" dirty="0" err="1"/>
              <a:t>wij</a:t>
            </a:r>
            <a:r>
              <a:rPr lang="en-US" dirty="0"/>
              <a:t> </a:t>
            </a:r>
            <a:r>
              <a:rPr lang="en-US" dirty="0" err="1"/>
              <a:t>een</a:t>
            </a:r>
            <a:r>
              <a:rPr lang="en-US" dirty="0"/>
              <a:t> </a:t>
            </a:r>
            <a:r>
              <a:rPr lang="en-US" dirty="0" err="1"/>
              <a:t>technisch</a:t>
            </a:r>
            <a:r>
              <a:rPr lang="en-US" dirty="0"/>
              <a:t> </a:t>
            </a:r>
            <a:r>
              <a:rPr lang="en-US" dirty="0" err="1"/>
              <a:t>ontwerp</a:t>
            </a:r>
            <a:r>
              <a:rPr lang="en-US" dirty="0"/>
              <a:t> (ERD </a:t>
            </a:r>
            <a:r>
              <a:rPr lang="en-US" dirty="0" err="1"/>
              <a:t>en</a:t>
            </a:r>
            <a:r>
              <a:rPr lang="en-US" dirty="0"/>
              <a:t> </a:t>
            </a:r>
            <a:r>
              <a:rPr lang="en-US" dirty="0" err="1"/>
              <a:t>klassendiagram</a:t>
            </a:r>
            <a:r>
              <a:rPr lang="en-US" dirty="0"/>
              <a:t>). </a:t>
            </a:r>
            <a:r>
              <a:rPr lang="en-US" dirty="0" err="1"/>
              <a:t>Dit</a:t>
            </a:r>
            <a:r>
              <a:rPr lang="en-US" dirty="0"/>
              <a:t> was </a:t>
            </a:r>
            <a:r>
              <a:rPr lang="en-US" dirty="0" err="1"/>
              <a:t>een</a:t>
            </a:r>
            <a:r>
              <a:rPr lang="en-US" dirty="0"/>
              <a:t> </a:t>
            </a:r>
            <a:r>
              <a:rPr lang="en-US" dirty="0" err="1"/>
              <a:t>iteratief</a:t>
            </a:r>
            <a:r>
              <a:rPr lang="en-US" dirty="0"/>
              <a:t> process, </a:t>
            </a:r>
            <a:r>
              <a:rPr lang="en-US" dirty="0" err="1"/>
              <a:t>waarbij</a:t>
            </a:r>
            <a:r>
              <a:rPr lang="en-US" dirty="0"/>
              <a:t> de PO het team </a:t>
            </a:r>
            <a:r>
              <a:rPr lang="en-US" dirty="0" err="1"/>
              <a:t>kon</a:t>
            </a:r>
            <a:r>
              <a:rPr lang="en-US" dirty="0"/>
              <a:t> </a:t>
            </a:r>
            <a:r>
              <a:rPr lang="en-US" dirty="0" err="1"/>
              <a:t>bijsturen</a:t>
            </a:r>
            <a:r>
              <a:rPr lang="en-US" dirty="0"/>
              <a:t>. </a:t>
            </a:r>
            <a:r>
              <a:rPr lang="en-US" dirty="0" err="1"/>
              <a:t>Voor</a:t>
            </a:r>
            <a:r>
              <a:rPr lang="en-US" dirty="0"/>
              <a:t> het </a:t>
            </a:r>
            <a:r>
              <a:rPr lang="en-US" dirty="0" err="1"/>
              <a:t>functioneel</a:t>
            </a:r>
            <a:r>
              <a:rPr lang="en-US" dirty="0"/>
              <a:t> </a:t>
            </a:r>
            <a:r>
              <a:rPr lang="en-US" dirty="0" err="1"/>
              <a:t>ontwerp</a:t>
            </a:r>
            <a:r>
              <a:rPr lang="en-US" dirty="0"/>
              <a:t> </a:t>
            </a:r>
            <a:r>
              <a:rPr lang="en-US" dirty="0" err="1"/>
              <a:t>hebben</a:t>
            </a:r>
            <a:r>
              <a:rPr lang="en-US" dirty="0"/>
              <a:t> </a:t>
            </a:r>
            <a:r>
              <a:rPr lang="en-US" dirty="0" err="1"/>
              <a:t>wij</a:t>
            </a:r>
            <a:r>
              <a:rPr lang="en-US" dirty="0"/>
              <a:t> </a:t>
            </a:r>
            <a:r>
              <a:rPr lang="en-US" dirty="0" err="1"/>
              <a:t>een</a:t>
            </a:r>
            <a:r>
              <a:rPr lang="en-US" dirty="0"/>
              <a:t> wireframe </a:t>
            </a:r>
            <a:r>
              <a:rPr lang="en-US" dirty="0" err="1"/>
              <a:t>gemaakt</a:t>
            </a:r>
            <a:r>
              <a:rPr lang="en-US" dirty="0"/>
              <a:t>. </a:t>
            </a:r>
          </a:p>
          <a:p>
            <a:r>
              <a:rPr lang="en-US" dirty="0" err="1">
                <a:effectLst>
                  <a:outerShdw blurRad="38100" dist="38100" dir="2700000" algn="tl">
                    <a:srgbClr val="000000">
                      <a:alpha val="43137"/>
                    </a:srgbClr>
                  </a:outerShdw>
                </a:effectLst>
              </a:rPr>
              <a:t>R</a:t>
            </a:r>
            <a:r>
              <a:rPr lang="en-US" dirty="0" err="1"/>
              <a:t>esultaat</a:t>
            </a:r>
            <a:r>
              <a:rPr lang="en-US" dirty="0"/>
              <a:t>:  </a:t>
            </a:r>
            <a:r>
              <a:rPr lang="en-US" dirty="0" err="1"/>
              <a:t>Wij</a:t>
            </a:r>
            <a:r>
              <a:rPr lang="en-US" dirty="0"/>
              <a:t> </a:t>
            </a:r>
            <a:r>
              <a:rPr lang="en-US" dirty="0" err="1"/>
              <a:t>als</a:t>
            </a:r>
            <a:r>
              <a:rPr lang="en-US" dirty="0"/>
              <a:t> team </a:t>
            </a:r>
            <a:r>
              <a:rPr lang="en-US" dirty="0" err="1"/>
              <a:t>kregen</a:t>
            </a:r>
            <a:r>
              <a:rPr lang="en-US" dirty="0"/>
              <a:t> </a:t>
            </a:r>
            <a:r>
              <a:rPr lang="en-US" dirty="0" err="1"/>
              <a:t>hierdoor</a:t>
            </a:r>
            <a:r>
              <a:rPr lang="en-US" dirty="0"/>
              <a:t> </a:t>
            </a:r>
            <a:r>
              <a:rPr lang="en-US" dirty="0" err="1"/>
              <a:t>een</a:t>
            </a:r>
            <a:r>
              <a:rPr lang="en-US" dirty="0"/>
              <a:t> </a:t>
            </a:r>
            <a:r>
              <a:rPr lang="en-US" dirty="0" err="1"/>
              <a:t>visie</a:t>
            </a:r>
            <a:r>
              <a:rPr lang="en-US" dirty="0"/>
              <a:t> over hoe de database </a:t>
            </a:r>
            <a:r>
              <a:rPr lang="en-US" dirty="0" err="1"/>
              <a:t>zou</a:t>
            </a:r>
            <a:r>
              <a:rPr lang="en-US" dirty="0"/>
              <a:t> </a:t>
            </a:r>
            <a:r>
              <a:rPr lang="en-US" dirty="0" err="1"/>
              <a:t>moeten</a:t>
            </a:r>
            <a:r>
              <a:rPr lang="en-US" dirty="0"/>
              <a:t> </a:t>
            </a:r>
            <a:r>
              <a:rPr lang="en-US" dirty="0" err="1"/>
              <a:t>werken</a:t>
            </a:r>
            <a:r>
              <a:rPr lang="en-US" dirty="0"/>
              <a:t>, </a:t>
            </a:r>
            <a:r>
              <a:rPr lang="en-US" dirty="0" err="1"/>
              <a:t>en</a:t>
            </a:r>
            <a:r>
              <a:rPr lang="en-US" dirty="0"/>
              <a:t> hoe de site </a:t>
            </a:r>
            <a:r>
              <a:rPr lang="en-US" dirty="0" err="1"/>
              <a:t>eruit</a:t>
            </a:r>
            <a:r>
              <a:rPr lang="en-US" dirty="0"/>
              <a:t> </a:t>
            </a:r>
            <a:r>
              <a:rPr lang="en-US" dirty="0" err="1"/>
              <a:t>zou</a:t>
            </a:r>
            <a:r>
              <a:rPr lang="en-US" dirty="0"/>
              <a:t> </a:t>
            </a:r>
            <a:r>
              <a:rPr lang="en-US" dirty="0" err="1"/>
              <a:t>moeten</a:t>
            </a:r>
            <a:r>
              <a:rPr lang="en-US" dirty="0"/>
              <a:t> </a:t>
            </a:r>
            <a:r>
              <a:rPr lang="en-US" dirty="0" err="1"/>
              <a:t>zien</a:t>
            </a:r>
            <a:r>
              <a:rPr lang="en-US" dirty="0"/>
              <a:t>.</a:t>
            </a:r>
          </a:p>
        </p:txBody>
      </p:sp>
      <p:pic>
        <p:nvPicPr>
          <p:cNvPr id="4" name="Afbeelding 3">
            <a:extLst>
              <a:ext uri="{FF2B5EF4-FFF2-40B4-BE49-F238E27FC236}">
                <a16:creationId xmlns:a16="http://schemas.microsoft.com/office/drawing/2014/main" id="{C871A501-C4BE-1289-8653-7F9EF1436769}"/>
              </a:ext>
            </a:extLst>
          </p:cNvPr>
          <p:cNvPicPr>
            <a:picLocks noChangeAspect="1"/>
          </p:cNvPicPr>
          <p:nvPr/>
        </p:nvPicPr>
        <p:blipFill>
          <a:blip r:embed="rId3"/>
          <a:stretch>
            <a:fillRect/>
          </a:stretch>
        </p:blipFill>
        <p:spPr>
          <a:xfrm>
            <a:off x="581188" y="2228003"/>
            <a:ext cx="5422389" cy="2211475"/>
          </a:xfrm>
          <a:prstGeom prst="rect">
            <a:avLst/>
          </a:prstGeom>
        </p:spPr>
      </p:pic>
      <p:pic>
        <p:nvPicPr>
          <p:cNvPr id="9" name="Afbeelding 8">
            <a:extLst>
              <a:ext uri="{FF2B5EF4-FFF2-40B4-BE49-F238E27FC236}">
                <a16:creationId xmlns:a16="http://schemas.microsoft.com/office/drawing/2014/main" id="{552897D3-7AB3-B25A-E47B-B0ADB950DBC0}"/>
              </a:ext>
            </a:extLst>
          </p:cNvPr>
          <p:cNvPicPr>
            <a:picLocks noChangeAspect="1"/>
          </p:cNvPicPr>
          <p:nvPr/>
        </p:nvPicPr>
        <p:blipFill>
          <a:blip r:embed="rId4"/>
          <a:stretch>
            <a:fillRect/>
          </a:stretch>
        </p:blipFill>
        <p:spPr>
          <a:xfrm>
            <a:off x="581185" y="4439477"/>
            <a:ext cx="5422392" cy="2325757"/>
          </a:xfrm>
          <a:prstGeom prst="rect">
            <a:avLst/>
          </a:prstGeom>
        </p:spPr>
      </p:pic>
    </p:spTree>
    <p:extLst>
      <p:ext uri="{BB962C8B-B14F-4D97-AF65-F5344CB8AC3E}">
        <p14:creationId xmlns:p14="http://schemas.microsoft.com/office/powerpoint/2010/main" val="3857504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0E8566-25B2-01C2-9EC8-0C9A41DEA5AB}"/>
              </a:ext>
            </a:extLst>
          </p:cNvPr>
          <p:cNvSpPr>
            <a:spLocks noGrp="1"/>
          </p:cNvSpPr>
          <p:nvPr>
            <p:ph type="title"/>
          </p:nvPr>
        </p:nvSpPr>
        <p:spPr/>
        <p:txBody>
          <a:bodyPr/>
          <a:lstStyle/>
          <a:p>
            <a:r>
              <a:rPr lang="nl-NL" dirty="0"/>
              <a:t>Screenshots - </a:t>
            </a:r>
            <a:r>
              <a:rPr lang="nl-NL" dirty="0" err="1"/>
              <a:t>Wireframe</a:t>
            </a:r>
            <a:r>
              <a:rPr lang="nl-NL" dirty="0"/>
              <a:t> pagina’s</a:t>
            </a:r>
          </a:p>
        </p:txBody>
      </p:sp>
      <p:pic>
        <p:nvPicPr>
          <p:cNvPr id="6" name="Tijdelijke aanduiding voor inhoud 5">
            <a:extLst>
              <a:ext uri="{FF2B5EF4-FFF2-40B4-BE49-F238E27FC236}">
                <a16:creationId xmlns:a16="http://schemas.microsoft.com/office/drawing/2014/main" id="{8CDE80E5-DD94-1C79-9F0F-A87CA555346E}"/>
              </a:ext>
            </a:extLst>
          </p:cNvPr>
          <p:cNvPicPr>
            <a:picLocks noGrp="1" noChangeAspect="1"/>
          </p:cNvPicPr>
          <p:nvPr>
            <p:ph sz="half" idx="1"/>
          </p:nvPr>
        </p:nvPicPr>
        <p:blipFill>
          <a:blip r:embed="rId2"/>
          <a:stretch>
            <a:fillRect/>
          </a:stretch>
        </p:blipFill>
        <p:spPr>
          <a:xfrm>
            <a:off x="645853" y="2227263"/>
            <a:ext cx="5293244" cy="3633787"/>
          </a:xfrm>
        </p:spPr>
      </p:pic>
      <p:pic>
        <p:nvPicPr>
          <p:cNvPr id="8" name="Tijdelijke aanduiding voor inhoud 7">
            <a:extLst>
              <a:ext uri="{FF2B5EF4-FFF2-40B4-BE49-F238E27FC236}">
                <a16:creationId xmlns:a16="http://schemas.microsoft.com/office/drawing/2014/main" id="{B1B4A39B-DEFD-109C-EEB0-3DC4699791A9}"/>
              </a:ext>
            </a:extLst>
          </p:cNvPr>
          <p:cNvPicPr>
            <a:picLocks noGrp="1" noChangeAspect="1"/>
          </p:cNvPicPr>
          <p:nvPr>
            <p:ph sz="half" idx="2"/>
          </p:nvPr>
        </p:nvPicPr>
        <p:blipFill>
          <a:blip r:embed="rId3"/>
          <a:stretch>
            <a:fillRect/>
          </a:stretch>
        </p:blipFill>
        <p:spPr>
          <a:xfrm>
            <a:off x="6223134" y="2227263"/>
            <a:ext cx="5352781" cy="3633787"/>
          </a:xfrm>
        </p:spPr>
      </p:pic>
    </p:spTree>
    <p:extLst>
      <p:ext uri="{BB962C8B-B14F-4D97-AF65-F5344CB8AC3E}">
        <p14:creationId xmlns:p14="http://schemas.microsoft.com/office/powerpoint/2010/main" val="291958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E1E26F-4378-620E-E6B9-6AC090344827}"/>
              </a:ext>
            </a:extLst>
          </p:cNvPr>
          <p:cNvSpPr>
            <a:spLocks noGrp="1"/>
          </p:cNvSpPr>
          <p:nvPr>
            <p:ph type="title"/>
          </p:nvPr>
        </p:nvSpPr>
        <p:spPr/>
        <p:txBody>
          <a:bodyPr/>
          <a:lstStyle/>
          <a:p>
            <a:r>
              <a:rPr lang="nl-NL" dirty="0"/>
              <a:t>Screenshots - </a:t>
            </a:r>
            <a:r>
              <a:rPr lang="nl-NL" dirty="0" err="1"/>
              <a:t>Wireframe</a:t>
            </a:r>
            <a:r>
              <a:rPr lang="nl-NL" dirty="0"/>
              <a:t> pagina’s</a:t>
            </a:r>
          </a:p>
        </p:txBody>
      </p:sp>
      <p:pic>
        <p:nvPicPr>
          <p:cNvPr id="12" name="Tijdelijke aanduiding voor inhoud 11">
            <a:extLst>
              <a:ext uri="{FF2B5EF4-FFF2-40B4-BE49-F238E27FC236}">
                <a16:creationId xmlns:a16="http://schemas.microsoft.com/office/drawing/2014/main" id="{DDB2D7AA-8F1A-CE24-4808-17BDF354FF23}"/>
              </a:ext>
            </a:extLst>
          </p:cNvPr>
          <p:cNvPicPr>
            <a:picLocks noGrp="1" noChangeAspect="1"/>
          </p:cNvPicPr>
          <p:nvPr>
            <p:ph sz="half" idx="2"/>
          </p:nvPr>
        </p:nvPicPr>
        <p:blipFill>
          <a:blip r:embed="rId2"/>
          <a:stretch>
            <a:fillRect/>
          </a:stretch>
        </p:blipFill>
        <p:spPr>
          <a:xfrm>
            <a:off x="6229979" y="2227263"/>
            <a:ext cx="5339092" cy="3633787"/>
          </a:xfrm>
        </p:spPr>
      </p:pic>
      <p:pic>
        <p:nvPicPr>
          <p:cNvPr id="10" name="Tijdelijke aanduiding voor inhoud 9">
            <a:extLst>
              <a:ext uri="{FF2B5EF4-FFF2-40B4-BE49-F238E27FC236}">
                <a16:creationId xmlns:a16="http://schemas.microsoft.com/office/drawing/2014/main" id="{5564100B-E585-53A5-EFBF-7252F2E5D89F}"/>
              </a:ext>
            </a:extLst>
          </p:cNvPr>
          <p:cNvPicPr>
            <a:picLocks noGrp="1" noChangeAspect="1"/>
          </p:cNvPicPr>
          <p:nvPr>
            <p:ph sz="half" idx="1"/>
          </p:nvPr>
        </p:nvPicPr>
        <p:blipFill>
          <a:blip r:embed="rId3"/>
          <a:stretch>
            <a:fillRect/>
          </a:stretch>
        </p:blipFill>
        <p:spPr>
          <a:xfrm>
            <a:off x="618800" y="2227263"/>
            <a:ext cx="5347350" cy="3633787"/>
          </a:xfrm>
        </p:spPr>
      </p:pic>
    </p:spTree>
    <p:extLst>
      <p:ext uri="{BB962C8B-B14F-4D97-AF65-F5344CB8AC3E}">
        <p14:creationId xmlns:p14="http://schemas.microsoft.com/office/powerpoint/2010/main" val="2964983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FE90E7-30B2-C8EB-201D-D38080776F34}"/>
              </a:ext>
            </a:extLst>
          </p:cNvPr>
          <p:cNvSpPr>
            <a:spLocks noGrp="1"/>
          </p:cNvSpPr>
          <p:nvPr>
            <p:ph type="title"/>
          </p:nvPr>
        </p:nvSpPr>
        <p:spPr/>
        <p:txBody>
          <a:bodyPr/>
          <a:lstStyle/>
          <a:p>
            <a:r>
              <a:rPr lang="nl-NL" dirty="0"/>
              <a:t>Screenshots - </a:t>
            </a:r>
            <a:r>
              <a:rPr lang="nl-NL" dirty="0" err="1"/>
              <a:t>Wireframe</a:t>
            </a:r>
            <a:r>
              <a:rPr lang="nl-NL" dirty="0"/>
              <a:t> pagina’s</a:t>
            </a:r>
          </a:p>
        </p:txBody>
      </p:sp>
      <p:pic>
        <p:nvPicPr>
          <p:cNvPr id="6" name="Tijdelijke aanduiding voor inhoud 5">
            <a:extLst>
              <a:ext uri="{FF2B5EF4-FFF2-40B4-BE49-F238E27FC236}">
                <a16:creationId xmlns:a16="http://schemas.microsoft.com/office/drawing/2014/main" id="{C15FF6B0-8870-DDE2-12F4-08BCDB99FAE6}"/>
              </a:ext>
            </a:extLst>
          </p:cNvPr>
          <p:cNvPicPr>
            <a:picLocks noGrp="1" noChangeAspect="1"/>
          </p:cNvPicPr>
          <p:nvPr>
            <p:ph sz="half" idx="1"/>
          </p:nvPr>
        </p:nvPicPr>
        <p:blipFill>
          <a:blip r:embed="rId2"/>
          <a:stretch>
            <a:fillRect/>
          </a:stretch>
        </p:blipFill>
        <p:spPr>
          <a:xfrm>
            <a:off x="620995" y="2227263"/>
            <a:ext cx="5342959" cy="3633787"/>
          </a:xfrm>
        </p:spPr>
      </p:pic>
      <p:pic>
        <p:nvPicPr>
          <p:cNvPr id="8" name="Tijdelijke aanduiding voor inhoud 7">
            <a:extLst>
              <a:ext uri="{FF2B5EF4-FFF2-40B4-BE49-F238E27FC236}">
                <a16:creationId xmlns:a16="http://schemas.microsoft.com/office/drawing/2014/main" id="{814241C7-8F66-0638-10AF-F018B97C992A}"/>
              </a:ext>
            </a:extLst>
          </p:cNvPr>
          <p:cNvPicPr>
            <a:picLocks noGrp="1" noChangeAspect="1"/>
          </p:cNvPicPr>
          <p:nvPr>
            <p:ph sz="half" idx="2"/>
          </p:nvPr>
        </p:nvPicPr>
        <p:blipFill>
          <a:blip r:embed="rId3"/>
          <a:stretch>
            <a:fillRect/>
          </a:stretch>
        </p:blipFill>
        <p:spPr>
          <a:xfrm>
            <a:off x="6235034" y="2227263"/>
            <a:ext cx="5328981" cy="3633787"/>
          </a:xfrm>
        </p:spPr>
      </p:pic>
    </p:spTree>
    <p:extLst>
      <p:ext uri="{BB962C8B-B14F-4D97-AF65-F5344CB8AC3E}">
        <p14:creationId xmlns:p14="http://schemas.microsoft.com/office/powerpoint/2010/main" val="2396888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429327-9AC2-9713-7B9B-FE402A8BE2D5}"/>
              </a:ext>
            </a:extLst>
          </p:cNvPr>
          <p:cNvSpPr>
            <a:spLocks noGrp="1"/>
          </p:cNvSpPr>
          <p:nvPr>
            <p:ph type="title"/>
          </p:nvPr>
        </p:nvSpPr>
        <p:spPr/>
        <p:txBody>
          <a:bodyPr/>
          <a:lstStyle/>
          <a:p>
            <a:r>
              <a:rPr lang="nl-NL" dirty="0"/>
              <a:t>K1:W3: Realiseert Software</a:t>
            </a:r>
          </a:p>
        </p:txBody>
      </p:sp>
      <p:pic>
        <p:nvPicPr>
          <p:cNvPr id="6" name="Tijdelijke aanduiding voor inhoud 5">
            <a:extLst>
              <a:ext uri="{FF2B5EF4-FFF2-40B4-BE49-F238E27FC236}">
                <a16:creationId xmlns:a16="http://schemas.microsoft.com/office/drawing/2014/main" id="{73BB18EC-A7CA-4870-9609-EEBC46A00455}"/>
              </a:ext>
            </a:extLst>
          </p:cNvPr>
          <p:cNvPicPr>
            <a:picLocks noGrp="1" noChangeAspect="1"/>
          </p:cNvPicPr>
          <p:nvPr>
            <p:ph sz="half" idx="1"/>
          </p:nvPr>
        </p:nvPicPr>
        <p:blipFill>
          <a:blip r:embed="rId2"/>
          <a:stretch>
            <a:fillRect/>
          </a:stretch>
        </p:blipFill>
        <p:spPr>
          <a:xfrm>
            <a:off x="580684" y="2161535"/>
            <a:ext cx="5422900" cy="1999648"/>
          </a:xfrm>
        </p:spPr>
      </p:pic>
      <p:sp>
        <p:nvSpPr>
          <p:cNvPr id="4" name="Tijdelijke aanduiding voor inhoud 3">
            <a:extLst>
              <a:ext uri="{FF2B5EF4-FFF2-40B4-BE49-F238E27FC236}">
                <a16:creationId xmlns:a16="http://schemas.microsoft.com/office/drawing/2014/main" id="{4DF2E047-3B09-D5F0-00F4-83A5704E0609}"/>
              </a:ext>
            </a:extLst>
          </p:cNvPr>
          <p:cNvSpPr>
            <a:spLocks noGrp="1"/>
          </p:cNvSpPr>
          <p:nvPr>
            <p:ph sz="half" idx="2"/>
          </p:nvPr>
        </p:nvSpPr>
        <p:spPr/>
        <p:txBody>
          <a:bodyPr>
            <a:normAutofit fontScale="92500" lnSpcReduction="20000"/>
          </a:bodyPr>
          <a:lstStyle/>
          <a:p>
            <a:r>
              <a:rPr lang="nl-NL" dirty="0">
                <a:effectLst>
                  <a:outerShdw blurRad="38100" dist="38100" dir="2700000" algn="tl">
                    <a:srgbClr val="000000">
                      <a:alpha val="43137"/>
                    </a:srgbClr>
                  </a:outerShdw>
                </a:effectLst>
              </a:rPr>
              <a:t>S</a:t>
            </a:r>
            <a:r>
              <a:rPr lang="nl-NL" dirty="0"/>
              <a:t>ituatie:  Voor Voedselbank Maaskantje moesten wij een database maken waar de klanten producten meekregen waar zij iets aan hebben, en waar de gebruikers meer overzicht hadden in het gehele proces.</a:t>
            </a:r>
          </a:p>
          <a:p>
            <a:r>
              <a:rPr lang="nl-NL" dirty="0">
                <a:effectLst>
                  <a:outerShdw blurRad="38100" dist="38100" dir="2700000" algn="tl">
                    <a:srgbClr val="000000">
                      <a:alpha val="43137"/>
                    </a:srgbClr>
                  </a:outerShdw>
                </a:effectLst>
              </a:rPr>
              <a:t>T</a:t>
            </a:r>
            <a:r>
              <a:rPr lang="nl-NL" dirty="0"/>
              <a:t>aak: Sinds wij al een algemeen idee hadden door onze ontwerpen, konden wij aan de slag met de realisatie. Op basis van de algemene omschrijving, probleemstelling, doel, opdrachten, functionele eisen en wensen, hebben wij de volgende site kunnen opzetten.</a:t>
            </a:r>
          </a:p>
          <a:p>
            <a:r>
              <a:rPr lang="nl-NL" dirty="0">
                <a:effectLst>
                  <a:outerShdw blurRad="38100" dist="38100" dir="2700000" algn="tl">
                    <a:srgbClr val="000000">
                      <a:alpha val="43137"/>
                    </a:srgbClr>
                  </a:outerShdw>
                </a:effectLst>
              </a:rPr>
              <a:t>A</a:t>
            </a:r>
            <a:r>
              <a:rPr lang="nl-NL" dirty="0"/>
              <a:t>cties: De laatste 6 weken hebben wij iedere dag gewerkt aan de applicatie. (Met uitzonderingen van examens of persoonlijke omstandigheden).</a:t>
            </a:r>
          </a:p>
          <a:p>
            <a:r>
              <a:rPr lang="nl-NL" dirty="0">
                <a:effectLst>
                  <a:outerShdw blurRad="38100" dist="38100" dir="2700000" algn="tl">
                    <a:srgbClr val="000000">
                      <a:alpha val="43137"/>
                    </a:srgbClr>
                  </a:outerShdw>
                </a:effectLst>
              </a:rPr>
              <a:t>R</a:t>
            </a:r>
            <a:r>
              <a:rPr lang="nl-NL" dirty="0"/>
              <a:t>esultaat: Wij hebben een werkende applicatie die te zien is en klaar is voor gebruik.</a:t>
            </a:r>
          </a:p>
        </p:txBody>
      </p:sp>
      <p:pic>
        <p:nvPicPr>
          <p:cNvPr id="8" name="Afbeelding 7">
            <a:extLst>
              <a:ext uri="{FF2B5EF4-FFF2-40B4-BE49-F238E27FC236}">
                <a16:creationId xmlns:a16="http://schemas.microsoft.com/office/drawing/2014/main" id="{052EEC77-6B27-7340-9B12-23D66C8129A7}"/>
              </a:ext>
            </a:extLst>
          </p:cNvPr>
          <p:cNvPicPr>
            <a:picLocks noChangeAspect="1"/>
          </p:cNvPicPr>
          <p:nvPr/>
        </p:nvPicPr>
        <p:blipFill>
          <a:blip r:embed="rId3"/>
          <a:stretch>
            <a:fillRect/>
          </a:stretch>
        </p:blipFill>
        <p:spPr>
          <a:xfrm>
            <a:off x="581192" y="4161183"/>
            <a:ext cx="5422392" cy="2081204"/>
          </a:xfrm>
          <a:prstGeom prst="rect">
            <a:avLst/>
          </a:prstGeom>
        </p:spPr>
      </p:pic>
    </p:spTree>
    <p:extLst>
      <p:ext uri="{BB962C8B-B14F-4D97-AF65-F5344CB8AC3E}">
        <p14:creationId xmlns:p14="http://schemas.microsoft.com/office/powerpoint/2010/main" val="1574789016"/>
      </p:ext>
    </p:extLst>
  </p:cSld>
  <p:clrMapOvr>
    <a:masterClrMapping/>
  </p:clrMapOvr>
</p:sld>
</file>

<file path=ppt/theme/theme1.xml><?xml version="1.0" encoding="utf-8"?>
<a:theme xmlns:a="http://schemas.openxmlformats.org/drawingml/2006/main" name="Aangepast">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801_TF56390039_Win32" id="{FCB14B3E-2B92-48B8-A334-05E7A8EE34E1}" vid="{B6EC9E21-8C82-4EB1-BBE7-A370F785D0C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Technisch ontwerp</Template>
  <TotalTime>746</TotalTime>
  <Words>888</Words>
  <Application>Microsoft Office PowerPoint</Application>
  <PresentationFormat>Breedbeeld</PresentationFormat>
  <Paragraphs>67</Paragraphs>
  <Slides>21</Slides>
  <Notes>6</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21</vt:i4>
      </vt:variant>
    </vt:vector>
  </HeadingPairs>
  <TitlesOfParts>
    <vt:vector size="25" baseType="lpstr">
      <vt:lpstr>Calibri</vt:lpstr>
      <vt:lpstr>Gill Sans MT</vt:lpstr>
      <vt:lpstr>Wingdings 2</vt:lpstr>
      <vt:lpstr>Aangepast</vt:lpstr>
      <vt:lpstr>Voedselbank Maaskantje</vt:lpstr>
      <vt:lpstr>Realiseert Software</vt:lpstr>
      <vt:lpstr>K1:w1: Plant  werkzaamheden en bewaakt  voortgang</vt:lpstr>
      <vt:lpstr>K1:w1: Plant  werkzaamheden en bewaakt  voortgang (Screenshot Logboek)</vt:lpstr>
      <vt:lpstr>K1:w2: Ontwerpt Software</vt:lpstr>
      <vt:lpstr>Screenshots - Wireframe pagina’s</vt:lpstr>
      <vt:lpstr>Screenshots - Wireframe pagina’s</vt:lpstr>
      <vt:lpstr>Screenshots - Wireframe pagina’s</vt:lpstr>
      <vt:lpstr>K1:W3: Realiseert Software</vt:lpstr>
      <vt:lpstr>K1:W3: realiseert Software (Webpagina’s Applicatie)</vt:lpstr>
      <vt:lpstr>K1: W3: Realiseert Software (Webpagina’s Applicatie)</vt:lpstr>
      <vt:lpstr>K1:w4: Test Software</vt:lpstr>
      <vt:lpstr>K1:W4: Test Software (screenshot testplan)</vt:lpstr>
      <vt:lpstr>K1:W5 Doet Verbetervoorstellen voor software</vt:lpstr>
      <vt:lpstr>K1:W5: Screenshots verbetervoorstellen</vt:lpstr>
      <vt:lpstr>Werkt in een ontwikkelteam</vt:lpstr>
      <vt:lpstr>K2:W1: Voert overleg</vt:lpstr>
      <vt:lpstr>K2:W1: Voert Overleg (screenshot meeting PO)</vt:lpstr>
      <vt:lpstr>K2: W2: Presenteert het opgeleverde werk</vt:lpstr>
      <vt:lpstr>K2: W3: Reflecteert op het opgeleverde werk</vt:lpstr>
      <vt:lpstr>Einde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Shahferoz Amier</dc:creator>
  <cp:lastModifiedBy>Shahferoz Amier</cp:lastModifiedBy>
  <cp:revision>18</cp:revision>
  <dcterms:created xsi:type="dcterms:W3CDTF">2024-07-09T12:50:04Z</dcterms:created>
  <dcterms:modified xsi:type="dcterms:W3CDTF">2024-07-10T21:41:49Z</dcterms:modified>
</cp:coreProperties>
</file>